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8" r:id="rId3"/>
    <p:sldId id="256" r:id="rId4"/>
    <p:sldId id="275" r:id="rId5"/>
    <p:sldId id="263" r:id="rId6"/>
    <p:sldId id="277" r:id="rId7"/>
    <p:sldId id="278" r:id="rId8"/>
    <p:sldId id="264" r:id="rId9"/>
    <p:sldId id="279" r:id="rId10"/>
    <p:sldId id="276"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li Peters" initials="LP" lastIdx="3" clrIdx="0">
    <p:extLst>
      <p:ext uri="{19B8F6BF-5375-455C-9EA6-DF929625EA0E}">
        <p15:presenceInfo xmlns:p15="http://schemas.microsoft.com/office/powerpoint/2012/main" userId="S::Lilli.Peters@Centralbedfordshire.gov.uk::2d50b55a-89a1-4f0e-9010-90280b80f688" providerId="AD"/>
      </p:ext>
    </p:extLst>
  </p:cmAuthor>
  <p:cmAuthor id="2" name="Zoe Ashton" initials="ZA" lastIdx="2" clrIdx="1">
    <p:extLst>
      <p:ext uri="{19B8F6BF-5375-455C-9EA6-DF929625EA0E}">
        <p15:presenceInfo xmlns:p15="http://schemas.microsoft.com/office/powerpoint/2012/main" userId="S::Zoe.Ashton@milton-keynes.gov.uk::1de4c51e-de6a-4fac-8177-da4b36c9d8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CF1"/>
    <a:srgbClr val="00B0F0"/>
    <a:srgbClr val="0097C0"/>
    <a:srgbClr val="007D85"/>
    <a:srgbClr val="599F46"/>
    <a:srgbClr val="27AF41"/>
    <a:srgbClr val="79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58" autoAdjust="0"/>
    <p:restoredTop sz="47773" autoAdjust="0"/>
  </p:normalViewPr>
  <p:slideViewPr>
    <p:cSldViewPr>
      <p:cViewPr varScale="1">
        <p:scale>
          <a:sx n="109" d="100"/>
          <a:sy n="109" d="100"/>
        </p:scale>
        <p:origin x="120" y="85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5BD546-629D-4E46-BF75-3776F8AD9BB7}" type="datetimeFigureOut">
              <a:rPr lang="en-GB" smtClean="0"/>
              <a:t>15/03/2023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768353-9118-4AD1-9F5E-5F846F517F96}" type="slidenum">
              <a:rPr lang="en-GB" smtClean="0"/>
              <a:t>‹#›</a:t>
            </a:fld>
            <a:endParaRPr lang="en-GB"/>
          </a:p>
        </p:txBody>
      </p:sp>
    </p:spTree>
    <p:extLst>
      <p:ext uri="{BB962C8B-B14F-4D97-AF65-F5344CB8AC3E}">
        <p14:creationId xmlns:p14="http://schemas.microsoft.com/office/powerpoint/2010/main" val="381711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8768353-9118-4AD1-9F5E-5F846F517F96}" type="slidenum">
              <a:rPr lang="en-GB" smtClean="0"/>
              <a:t>3</a:t>
            </a:fld>
            <a:endParaRPr lang="en-GB"/>
          </a:p>
        </p:txBody>
      </p:sp>
    </p:spTree>
    <p:extLst>
      <p:ext uri="{BB962C8B-B14F-4D97-AF65-F5344CB8AC3E}">
        <p14:creationId xmlns:p14="http://schemas.microsoft.com/office/powerpoint/2010/main" val="2333057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132162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05408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76486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F4A320C-CAE6-4848-B24C-273622455045}"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30747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4A320C-CAE6-4848-B24C-273622455045}" type="datetimeFigureOut">
              <a:rPr lang="en-GB" smtClean="0"/>
              <a:t>15/03/2023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564406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F4A320C-CAE6-4848-B24C-273622455045}"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1602034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F4A320C-CAE6-4848-B24C-273622455045}" type="datetimeFigureOut">
              <a:rPr lang="en-GB" smtClean="0"/>
              <a:t>15/03/2023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850515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F4A320C-CAE6-4848-B24C-273622455045}" type="datetimeFigureOut">
              <a:rPr lang="en-GB" smtClean="0"/>
              <a:t>15/03/2023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285286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A320C-CAE6-4848-B24C-273622455045}" type="datetimeFigureOut">
              <a:rPr lang="en-GB" smtClean="0"/>
              <a:t>15/03/2023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42620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4A320C-CAE6-4848-B24C-273622455045}"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2461731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4A320C-CAE6-4848-B24C-273622455045}" type="datetimeFigureOut">
              <a:rPr lang="en-GB" smtClean="0"/>
              <a:t>15/03/2023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A4EB346-664C-4891-A06E-673D00E949FA}" type="slidenum">
              <a:rPr lang="en-GB" smtClean="0"/>
              <a:t>‹#›</a:t>
            </a:fld>
            <a:endParaRPr lang="en-GB"/>
          </a:p>
        </p:txBody>
      </p:sp>
    </p:spTree>
    <p:extLst>
      <p:ext uri="{BB962C8B-B14F-4D97-AF65-F5344CB8AC3E}">
        <p14:creationId xmlns:p14="http://schemas.microsoft.com/office/powerpoint/2010/main" val="3275649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F4A320C-CAE6-4848-B24C-273622455045}" type="datetimeFigureOut">
              <a:rPr lang="en-GB" smtClean="0"/>
              <a:t>15/03/2023</a:t>
            </a:fld>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A4EB346-664C-4891-A06E-673D00E949FA}" type="slidenum">
              <a:rPr lang="en-GB" smtClean="0"/>
              <a:t>‹#›</a:t>
            </a:fld>
            <a:endParaRPr lang="en-GB"/>
          </a:p>
        </p:txBody>
      </p:sp>
    </p:spTree>
    <p:extLst>
      <p:ext uri="{BB962C8B-B14F-4D97-AF65-F5344CB8AC3E}">
        <p14:creationId xmlns:p14="http://schemas.microsoft.com/office/powerpoint/2010/main" val="163092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www.candycoatedrazor.com/2013/05/i-kind-of-hate-you-ti-west.html"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echnofaq.org/posts/2020/06/4-reasons-to-try-cbd-edibles/" TargetMode="External"/><Relationship Id="rId2" Type="http://schemas.openxmlformats.org/officeDocument/2006/relationships/image" Target="../media/image3.jpg"/><Relationship Id="rId1" Type="http://schemas.openxmlformats.org/officeDocument/2006/relationships/slideLayout" Target="../slideLayouts/slideLayout2.xml"/><Relationship Id="rId5" Type="http://schemas.openxmlformats.org/officeDocument/2006/relationships/hyperlink" Target="http://www.cannalawblog.com/marijuana-edibles-bans-halloween-concerns-and-common-sense-packaging-and-labeling/"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488742"/>
            <a:ext cx="3168353" cy="1938992"/>
          </a:xfrm>
          <a:prstGeom prst="rect">
            <a:avLst/>
          </a:prstGeom>
          <a:noFill/>
        </p:spPr>
        <p:txBody>
          <a:bodyPr wrap="square" rtlCol="0">
            <a:spAutoFit/>
          </a:bodyPr>
          <a:lstStyle/>
          <a:p>
            <a:r>
              <a:rPr lang="en-GB" sz="4000" dirty="0">
                <a:solidFill>
                  <a:srgbClr val="00BCF1"/>
                </a:solidFill>
                <a:latin typeface="+mj-lt"/>
              </a:rPr>
              <a:t>EDIBLE </a:t>
            </a:r>
          </a:p>
          <a:p>
            <a:r>
              <a:rPr lang="en-GB" sz="4000" dirty="0">
                <a:solidFill>
                  <a:srgbClr val="00BCF1"/>
                </a:solidFill>
                <a:latin typeface="+mj-lt"/>
              </a:rPr>
              <a:t>CANNABIS</a:t>
            </a:r>
          </a:p>
          <a:p>
            <a:endParaRPr lang="en-GB" sz="4000" dirty="0">
              <a:solidFill>
                <a:srgbClr val="00BCF1"/>
              </a:solidFill>
              <a:latin typeface="+mj-lt"/>
            </a:endParaRPr>
          </a:p>
        </p:txBody>
      </p:sp>
      <p:sp>
        <p:nvSpPr>
          <p:cNvPr id="23" name="TextBox 22"/>
          <p:cNvSpPr txBox="1"/>
          <p:nvPr/>
        </p:nvSpPr>
        <p:spPr>
          <a:xfrm>
            <a:off x="539552" y="2562458"/>
            <a:ext cx="3241677" cy="1938992"/>
          </a:xfrm>
          <a:prstGeom prst="rect">
            <a:avLst/>
          </a:prstGeom>
          <a:noFill/>
        </p:spPr>
        <p:txBody>
          <a:bodyPr wrap="square" rtlCol="0">
            <a:spAutoFit/>
          </a:bodyPr>
          <a:lstStyle/>
          <a:p>
            <a:r>
              <a:rPr lang="en-GB" sz="2000" b="1" dirty="0">
                <a:solidFill>
                  <a:srgbClr val="00BCF1"/>
                </a:solidFill>
              </a:rPr>
              <a:t>MILTON KEYNES </a:t>
            </a:r>
          </a:p>
          <a:p>
            <a:r>
              <a:rPr lang="en-GB" sz="2000" b="1" dirty="0">
                <a:solidFill>
                  <a:srgbClr val="00BCF1"/>
                </a:solidFill>
              </a:rPr>
              <a:t>YOUNG PEOPLES </a:t>
            </a:r>
          </a:p>
          <a:p>
            <a:r>
              <a:rPr lang="en-GB" sz="2000" b="1" dirty="0">
                <a:solidFill>
                  <a:srgbClr val="00BCF1"/>
                </a:solidFill>
              </a:rPr>
              <a:t>DRUG AND ALCOHOL SERVICE </a:t>
            </a:r>
          </a:p>
          <a:p>
            <a:endParaRPr lang="en-GB" sz="2000" b="1" dirty="0">
              <a:solidFill>
                <a:srgbClr val="00BCF1"/>
              </a:solidFill>
            </a:endParaRPr>
          </a:p>
          <a:p>
            <a:endParaRPr lang="en-GB" sz="2000" b="1" dirty="0">
              <a:solidFill>
                <a:srgbClr val="00BCF1"/>
              </a:solidFill>
            </a:endParaRPr>
          </a:p>
        </p:txBody>
      </p:sp>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
        <p:nvSpPr>
          <p:cNvPr id="20" name="AutoShape 7"/>
          <p:cNvSpPr>
            <a:spLocks noChangeAspect="1" noChangeArrowheads="1" noTextEdit="1"/>
          </p:cNvSpPr>
          <p:nvPr/>
        </p:nvSpPr>
        <p:spPr bwMode="auto">
          <a:xfrm flipH="1">
            <a:off x="3995935" y="-297285"/>
            <a:ext cx="5328591" cy="463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9" name="Group 9"/>
          <p:cNvGrpSpPr>
            <a:grpSpLocks noChangeAspect="1"/>
          </p:cNvGrpSpPr>
          <p:nvPr/>
        </p:nvGrpSpPr>
        <p:grpSpPr bwMode="auto">
          <a:xfrm flipH="1">
            <a:off x="3707905" y="-271466"/>
            <a:ext cx="5760640" cy="4791144"/>
            <a:chOff x="1623" y="1425"/>
            <a:chExt cx="1257" cy="1245"/>
          </a:xfrm>
        </p:grpSpPr>
        <p:sp>
          <p:nvSpPr>
            <p:cNvPr id="11" name="AutoShape 8"/>
            <p:cNvSpPr>
              <a:spLocks noChangeAspect="1" noChangeArrowheads="1" noTextEdit="1"/>
            </p:cNvSpPr>
            <p:nvPr/>
          </p:nvSpPr>
          <p:spPr bwMode="auto">
            <a:xfrm>
              <a:off x="1639" y="1425"/>
              <a:ext cx="1241" cy="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10"/>
            <p:cNvSpPr>
              <a:spLocks/>
            </p:cNvSpPr>
            <p:nvPr/>
          </p:nvSpPr>
          <p:spPr bwMode="auto">
            <a:xfrm>
              <a:off x="2661" y="1661"/>
              <a:ext cx="23" cy="27"/>
            </a:xfrm>
            <a:custGeom>
              <a:avLst/>
              <a:gdLst>
                <a:gd name="T0" fmla="*/ 0 w 23"/>
                <a:gd name="T1" fmla="*/ 0 h 27"/>
                <a:gd name="T2" fmla="*/ 0 w 23"/>
                <a:gd name="T3" fmla="*/ 0 h 27"/>
                <a:gd name="T4" fmla="*/ 7 w 23"/>
                <a:gd name="T5" fmla="*/ 8 h 27"/>
                <a:gd name="T6" fmla="*/ 13 w 23"/>
                <a:gd name="T7" fmla="*/ 14 h 27"/>
                <a:gd name="T8" fmla="*/ 23 w 23"/>
                <a:gd name="T9" fmla="*/ 27 h 27"/>
                <a:gd name="T10" fmla="*/ 23 w 23"/>
                <a:gd name="T11" fmla="*/ 27 h 27"/>
                <a:gd name="T12" fmla="*/ 21 w 23"/>
                <a:gd name="T13" fmla="*/ 24 h 27"/>
                <a:gd name="T14" fmla="*/ 15 w 23"/>
                <a:gd name="T15" fmla="*/ 16 h 27"/>
                <a:gd name="T16" fmla="*/ 0 w 23"/>
                <a:gd name="T17" fmla="*/ 0 h 27"/>
                <a:gd name="T18" fmla="*/ 0 w 23"/>
                <a:gd name="T19"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27">
                  <a:moveTo>
                    <a:pt x="0" y="0"/>
                  </a:moveTo>
                  <a:lnTo>
                    <a:pt x="0" y="0"/>
                  </a:lnTo>
                  <a:lnTo>
                    <a:pt x="7" y="8"/>
                  </a:lnTo>
                  <a:lnTo>
                    <a:pt x="13" y="14"/>
                  </a:lnTo>
                  <a:lnTo>
                    <a:pt x="23" y="27"/>
                  </a:lnTo>
                  <a:lnTo>
                    <a:pt x="23" y="27"/>
                  </a:lnTo>
                  <a:lnTo>
                    <a:pt x="21" y="24"/>
                  </a:lnTo>
                  <a:lnTo>
                    <a:pt x="15" y="16"/>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noEditPoints="1"/>
            </p:cNvSpPr>
            <p:nvPr/>
          </p:nvSpPr>
          <p:spPr bwMode="auto">
            <a:xfrm>
              <a:off x="1623" y="1425"/>
              <a:ext cx="1241" cy="1245"/>
            </a:xfrm>
            <a:custGeom>
              <a:avLst/>
              <a:gdLst>
                <a:gd name="T0" fmla="*/ 1235 w 1241"/>
                <a:gd name="T1" fmla="*/ 635 h 1245"/>
                <a:gd name="T2" fmla="*/ 1225 w 1241"/>
                <a:gd name="T3" fmla="*/ 694 h 1245"/>
                <a:gd name="T4" fmla="*/ 1203 w 1241"/>
                <a:gd name="T5" fmla="*/ 781 h 1245"/>
                <a:gd name="T6" fmla="*/ 1204 w 1241"/>
                <a:gd name="T7" fmla="*/ 704 h 1245"/>
                <a:gd name="T8" fmla="*/ 1207 w 1241"/>
                <a:gd name="T9" fmla="*/ 527 h 1245"/>
                <a:gd name="T10" fmla="*/ 1142 w 1241"/>
                <a:gd name="T11" fmla="*/ 331 h 1245"/>
                <a:gd name="T12" fmla="*/ 954 w 1241"/>
                <a:gd name="T13" fmla="*/ 123 h 1245"/>
                <a:gd name="T14" fmla="*/ 803 w 1241"/>
                <a:gd name="T15" fmla="*/ 49 h 1245"/>
                <a:gd name="T16" fmla="*/ 647 w 1241"/>
                <a:gd name="T17" fmla="*/ 20 h 1245"/>
                <a:gd name="T18" fmla="*/ 645 w 1241"/>
                <a:gd name="T19" fmla="*/ 14 h 1245"/>
                <a:gd name="T20" fmla="*/ 646 w 1241"/>
                <a:gd name="T21" fmla="*/ 10 h 1245"/>
                <a:gd name="T22" fmla="*/ 633 w 1241"/>
                <a:gd name="T23" fmla="*/ 6 h 1245"/>
                <a:gd name="T24" fmla="*/ 604 w 1241"/>
                <a:gd name="T25" fmla="*/ 0 h 1245"/>
                <a:gd name="T26" fmla="*/ 403 w 1241"/>
                <a:gd name="T27" fmla="*/ 37 h 1245"/>
                <a:gd name="T28" fmla="*/ 205 w 1241"/>
                <a:gd name="T29" fmla="*/ 157 h 1245"/>
                <a:gd name="T30" fmla="*/ 18 w 1241"/>
                <a:gd name="T31" fmla="*/ 462 h 1245"/>
                <a:gd name="T32" fmla="*/ 6 w 1241"/>
                <a:gd name="T33" fmla="*/ 709 h 1245"/>
                <a:gd name="T34" fmla="*/ 88 w 1241"/>
                <a:gd name="T35" fmla="*/ 940 h 1245"/>
                <a:gd name="T36" fmla="*/ 189 w 1241"/>
                <a:gd name="T37" fmla="*/ 1068 h 1245"/>
                <a:gd name="T38" fmla="*/ 502 w 1241"/>
                <a:gd name="T39" fmla="*/ 1232 h 1245"/>
                <a:gd name="T40" fmla="*/ 816 w 1241"/>
                <a:gd name="T41" fmla="*/ 1215 h 1245"/>
                <a:gd name="T42" fmla="*/ 996 w 1241"/>
                <a:gd name="T43" fmla="*/ 1122 h 1245"/>
                <a:gd name="T44" fmla="*/ 1132 w 1241"/>
                <a:gd name="T45" fmla="*/ 981 h 1245"/>
                <a:gd name="T46" fmla="*/ 1233 w 1241"/>
                <a:gd name="T47" fmla="*/ 743 h 1245"/>
                <a:gd name="T48" fmla="*/ 1240 w 1241"/>
                <a:gd name="T49" fmla="*/ 616 h 1245"/>
                <a:gd name="T50" fmla="*/ 174 w 1241"/>
                <a:gd name="T51" fmla="*/ 287 h 1245"/>
                <a:gd name="T52" fmla="*/ 110 w 1241"/>
                <a:gd name="T53" fmla="*/ 397 h 1245"/>
                <a:gd name="T54" fmla="*/ 1179 w 1241"/>
                <a:gd name="T55" fmla="*/ 739 h 1245"/>
                <a:gd name="T56" fmla="*/ 1122 w 1241"/>
                <a:gd name="T57" fmla="*/ 882 h 1245"/>
                <a:gd name="T58" fmla="*/ 944 w 1241"/>
                <a:gd name="T59" fmla="*/ 1077 h 1245"/>
                <a:gd name="T60" fmla="*/ 929 w 1241"/>
                <a:gd name="T61" fmla="*/ 1073 h 1245"/>
                <a:gd name="T62" fmla="*/ 701 w 1241"/>
                <a:gd name="T63" fmla="*/ 1140 h 1245"/>
                <a:gd name="T64" fmla="*/ 577 w 1241"/>
                <a:gd name="T65" fmla="*/ 1140 h 1245"/>
                <a:gd name="T66" fmla="*/ 379 w 1241"/>
                <a:gd name="T67" fmla="*/ 1082 h 1245"/>
                <a:gd name="T68" fmla="*/ 202 w 1241"/>
                <a:gd name="T69" fmla="*/ 930 h 1245"/>
                <a:gd name="T70" fmla="*/ 154 w 1241"/>
                <a:gd name="T71" fmla="*/ 851 h 1245"/>
                <a:gd name="T72" fmla="*/ 100 w 1241"/>
                <a:gd name="T73" fmla="*/ 577 h 1245"/>
                <a:gd name="T74" fmla="*/ 201 w 1241"/>
                <a:gd name="T75" fmla="*/ 302 h 1245"/>
                <a:gd name="T76" fmla="*/ 441 w 1241"/>
                <a:gd name="T77" fmla="*/ 124 h 1245"/>
                <a:gd name="T78" fmla="*/ 780 w 1241"/>
                <a:gd name="T79" fmla="*/ 113 h 1245"/>
                <a:gd name="T80" fmla="*/ 1026 w 1241"/>
                <a:gd name="T81" fmla="*/ 266 h 1245"/>
                <a:gd name="T82" fmla="*/ 1081 w 1241"/>
                <a:gd name="T83" fmla="*/ 338 h 1245"/>
                <a:gd name="T84" fmla="*/ 1059 w 1241"/>
                <a:gd name="T85" fmla="*/ 291 h 1245"/>
                <a:gd name="T86" fmla="*/ 1026 w 1241"/>
                <a:gd name="T87" fmla="*/ 244 h 1245"/>
                <a:gd name="T88" fmla="*/ 1001 w 1241"/>
                <a:gd name="T89" fmla="*/ 215 h 1245"/>
                <a:gd name="T90" fmla="*/ 855 w 1241"/>
                <a:gd name="T91" fmla="*/ 113 h 1245"/>
                <a:gd name="T92" fmla="*/ 710 w 1241"/>
                <a:gd name="T93" fmla="*/ 68 h 1245"/>
                <a:gd name="T94" fmla="*/ 619 w 1241"/>
                <a:gd name="T95" fmla="*/ 61 h 1245"/>
                <a:gd name="T96" fmla="*/ 486 w 1241"/>
                <a:gd name="T97" fmla="*/ 78 h 1245"/>
                <a:gd name="T98" fmla="*/ 351 w 1241"/>
                <a:gd name="T99" fmla="*/ 133 h 1245"/>
                <a:gd name="T100" fmla="*/ 195 w 1241"/>
                <a:gd name="T101" fmla="*/ 257 h 1245"/>
                <a:gd name="T102" fmla="*/ 367 w 1241"/>
                <a:gd name="T103" fmla="*/ 119 h 1245"/>
                <a:gd name="T104" fmla="*/ 541 w 1241"/>
                <a:gd name="T105" fmla="*/ 64 h 1245"/>
                <a:gd name="T106" fmla="*/ 765 w 1241"/>
                <a:gd name="T107" fmla="*/ 76 h 1245"/>
                <a:gd name="T108" fmla="*/ 957 w 1241"/>
                <a:gd name="T109" fmla="*/ 168 h 1245"/>
                <a:gd name="T110" fmla="*/ 1121 w 1241"/>
                <a:gd name="T111" fmla="*/ 363 h 1245"/>
                <a:gd name="T112" fmla="*/ 1186 w 1241"/>
                <a:gd name="T113" fmla="*/ 594 h 1245"/>
                <a:gd name="T114" fmla="*/ 1186 w 1241"/>
                <a:gd name="T115" fmla="*/ 707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41" h="1245">
                  <a:moveTo>
                    <a:pt x="1240" y="616"/>
                  </a:moveTo>
                  <a:lnTo>
                    <a:pt x="1240" y="616"/>
                  </a:lnTo>
                  <a:lnTo>
                    <a:pt x="1240" y="644"/>
                  </a:lnTo>
                  <a:lnTo>
                    <a:pt x="1240" y="644"/>
                  </a:lnTo>
                  <a:lnTo>
                    <a:pt x="1238" y="661"/>
                  </a:lnTo>
                  <a:lnTo>
                    <a:pt x="1238" y="661"/>
                  </a:lnTo>
                  <a:lnTo>
                    <a:pt x="1237" y="644"/>
                  </a:lnTo>
                  <a:lnTo>
                    <a:pt x="1237" y="639"/>
                  </a:lnTo>
                  <a:lnTo>
                    <a:pt x="1235" y="635"/>
                  </a:lnTo>
                  <a:lnTo>
                    <a:pt x="1235" y="635"/>
                  </a:lnTo>
                  <a:lnTo>
                    <a:pt x="1234" y="647"/>
                  </a:lnTo>
                  <a:lnTo>
                    <a:pt x="1234" y="647"/>
                  </a:lnTo>
                  <a:lnTo>
                    <a:pt x="1233" y="660"/>
                  </a:lnTo>
                  <a:lnTo>
                    <a:pt x="1233" y="660"/>
                  </a:lnTo>
                  <a:lnTo>
                    <a:pt x="1230" y="683"/>
                  </a:lnTo>
                  <a:lnTo>
                    <a:pt x="1230" y="683"/>
                  </a:lnTo>
                  <a:lnTo>
                    <a:pt x="1230" y="675"/>
                  </a:lnTo>
                  <a:lnTo>
                    <a:pt x="1228" y="680"/>
                  </a:lnTo>
                  <a:lnTo>
                    <a:pt x="1228" y="680"/>
                  </a:lnTo>
                  <a:lnTo>
                    <a:pt x="1225" y="694"/>
                  </a:lnTo>
                  <a:lnTo>
                    <a:pt x="1225" y="694"/>
                  </a:lnTo>
                  <a:lnTo>
                    <a:pt x="1227" y="680"/>
                  </a:lnTo>
                  <a:lnTo>
                    <a:pt x="1227" y="680"/>
                  </a:lnTo>
                  <a:lnTo>
                    <a:pt x="1227" y="671"/>
                  </a:lnTo>
                  <a:lnTo>
                    <a:pt x="1227" y="671"/>
                  </a:lnTo>
                  <a:lnTo>
                    <a:pt x="1223" y="701"/>
                  </a:lnTo>
                  <a:lnTo>
                    <a:pt x="1217" y="731"/>
                  </a:lnTo>
                  <a:lnTo>
                    <a:pt x="1210" y="757"/>
                  </a:lnTo>
                  <a:lnTo>
                    <a:pt x="1203" y="781"/>
                  </a:lnTo>
                  <a:lnTo>
                    <a:pt x="1203" y="781"/>
                  </a:lnTo>
                  <a:lnTo>
                    <a:pt x="1208" y="756"/>
                  </a:lnTo>
                  <a:lnTo>
                    <a:pt x="1213" y="732"/>
                  </a:lnTo>
                  <a:lnTo>
                    <a:pt x="1214" y="712"/>
                  </a:lnTo>
                  <a:lnTo>
                    <a:pt x="1214" y="705"/>
                  </a:lnTo>
                  <a:lnTo>
                    <a:pt x="1213" y="700"/>
                  </a:lnTo>
                  <a:lnTo>
                    <a:pt x="1213" y="700"/>
                  </a:lnTo>
                  <a:lnTo>
                    <a:pt x="1207" y="704"/>
                  </a:lnTo>
                  <a:lnTo>
                    <a:pt x="1206" y="705"/>
                  </a:lnTo>
                  <a:lnTo>
                    <a:pt x="1204" y="704"/>
                  </a:lnTo>
                  <a:lnTo>
                    <a:pt x="1204" y="704"/>
                  </a:lnTo>
                  <a:lnTo>
                    <a:pt x="1208" y="660"/>
                  </a:lnTo>
                  <a:lnTo>
                    <a:pt x="1210" y="616"/>
                  </a:lnTo>
                  <a:lnTo>
                    <a:pt x="1210" y="616"/>
                  </a:lnTo>
                  <a:lnTo>
                    <a:pt x="1210" y="594"/>
                  </a:lnTo>
                  <a:lnTo>
                    <a:pt x="1208" y="570"/>
                  </a:lnTo>
                  <a:lnTo>
                    <a:pt x="1208" y="570"/>
                  </a:lnTo>
                  <a:lnTo>
                    <a:pt x="1208" y="568"/>
                  </a:lnTo>
                  <a:lnTo>
                    <a:pt x="1208" y="568"/>
                  </a:lnTo>
                  <a:lnTo>
                    <a:pt x="1208" y="551"/>
                  </a:lnTo>
                  <a:lnTo>
                    <a:pt x="1207" y="527"/>
                  </a:lnTo>
                  <a:lnTo>
                    <a:pt x="1207" y="527"/>
                  </a:lnTo>
                  <a:lnTo>
                    <a:pt x="1201" y="497"/>
                  </a:lnTo>
                  <a:lnTo>
                    <a:pt x="1201" y="497"/>
                  </a:lnTo>
                  <a:lnTo>
                    <a:pt x="1194" y="464"/>
                  </a:lnTo>
                  <a:lnTo>
                    <a:pt x="1194" y="464"/>
                  </a:lnTo>
                  <a:lnTo>
                    <a:pt x="1184" y="428"/>
                  </a:lnTo>
                  <a:lnTo>
                    <a:pt x="1172" y="393"/>
                  </a:lnTo>
                  <a:lnTo>
                    <a:pt x="1158" y="360"/>
                  </a:lnTo>
                  <a:lnTo>
                    <a:pt x="1142" y="331"/>
                  </a:lnTo>
                  <a:lnTo>
                    <a:pt x="1142" y="331"/>
                  </a:lnTo>
                  <a:lnTo>
                    <a:pt x="1132" y="312"/>
                  </a:lnTo>
                  <a:lnTo>
                    <a:pt x="1121" y="294"/>
                  </a:lnTo>
                  <a:lnTo>
                    <a:pt x="1097" y="260"/>
                  </a:lnTo>
                  <a:lnTo>
                    <a:pt x="1097" y="260"/>
                  </a:lnTo>
                  <a:lnTo>
                    <a:pt x="1071" y="229"/>
                  </a:lnTo>
                  <a:lnTo>
                    <a:pt x="1045" y="199"/>
                  </a:lnTo>
                  <a:lnTo>
                    <a:pt x="1045" y="199"/>
                  </a:lnTo>
                  <a:lnTo>
                    <a:pt x="1015" y="171"/>
                  </a:lnTo>
                  <a:lnTo>
                    <a:pt x="985" y="147"/>
                  </a:lnTo>
                  <a:lnTo>
                    <a:pt x="954" y="123"/>
                  </a:lnTo>
                  <a:lnTo>
                    <a:pt x="922" y="103"/>
                  </a:lnTo>
                  <a:lnTo>
                    <a:pt x="922" y="103"/>
                  </a:lnTo>
                  <a:lnTo>
                    <a:pt x="888" y="85"/>
                  </a:lnTo>
                  <a:lnTo>
                    <a:pt x="854" y="69"/>
                  </a:lnTo>
                  <a:lnTo>
                    <a:pt x="854" y="69"/>
                  </a:lnTo>
                  <a:lnTo>
                    <a:pt x="837" y="62"/>
                  </a:lnTo>
                  <a:lnTo>
                    <a:pt x="820" y="55"/>
                  </a:lnTo>
                  <a:lnTo>
                    <a:pt x="820" y="55"/>
                  </a:lnTo>
                  <a:lnTo>
                    <a:pt x="803" y="49"/>
                  </a:lnTo>
                  <a:lnTo>
                    <a:pt x="803" y="49"/>
                  </a:lnTo>
                  <a:lnTo>
                    <a:pt x="786" y="44"/>
                  </a:lnTo>
                  <a:lnTo>
                    <a:pt x="786" y="44"/>
                  </a:lnTo>
                  <a:lnTo>
                    <a:pt x="751" y="35"/>
                  </a:lnTo>
                  <a:lnTo>
                    <a:pt x="717" y="28"/>
                  </a:lnTo>
                  <a:lnTo>
                    <a:pt x="717" y="28"/>
                  </a:lnTo>
                  <a:lnTo>
                    <a:pt x="683" y="23"/>
                  </a:lnTo>
                  <a:lnTo>
                    <a:pt x="683" y="23"/>
                  </a:lnTo>
                  <a:lnTo>
                    <a:pt x="666" y="21"/>
                  </a:lnTo>
                  <a:lnTo>
                    <a:pt x="666" y="21"/>
                  </a:lnTo>
                  <a:lnTo>
                    <a:pt x="647" y="20"/>
                  </a:lnTo>
                  <a:lnTo>
                    <a:pt x="647" y="20"/>
                  </a:lnTo>
                  <a:lnTo>
                    <a:pt x="649" y="20"/>
                  </a:lnTo>
                  <a:lnTo>
                    <a:pt x="649" y="18"/>
                  </a:lnTo>
                  <a:lnTo>
                    <a:pt x="653" y="17"/>
                  </a:lnTo>
                  <a:lnTo>
                    <a:pt x="657" y="17"/>
                  </a:lnTo>
                  <a:lnTo>
                    <a:pt x="659" y="16"/>
                  </a:lnTo>
                  <a:lnTo>
                    <a:pt x="659" y="16"/>
                  </a:lnTo>
                  <a:lnTo>
                    <a:pt x="659" y="16"/>
                  </a:lnTo>
                  <a:lnTo>
                    <a:pt x="652" y="14"/>
                  </a:lnTo>
                  <a:lnTo>
                    <a:pt x="645" y="14"/>
                  </a:lnTo>
                  <a:lnTo>
                    <a:pt x="645" y="14"/>
                  </a:lnTo>
                  <a:lnTo>
                    <a:pt x="653" y="13"/>
                  </a:lnTo>
                  <a:lnTo>
                    <a:pt x="656" y="13"/>
                  </a:lnTo>
                  <a:lnTo>
                    <a:pt x="656" y="13"/>
                  </a:lnTo>
                  <a:lnTo>
                    <a:pt x="656" y="13"/>
                  </a:lnTo>
                  <a:lnTo>
                    <a:pt x="656" y="13"/>
                  </a:lnTo>
                  <a:lnTo>
                    <a:pt x="646" y="11"/>
                  </a:lnTo>
                  <a:lnTo>
                    <a:pt x="645" y="11"/>
                  </a:lnTo>
                  <a:lnTo>
                    <a:pt x="645" y="11"/>
                  </a:lnTo>
                  <a:lnTo>
                    <a:pt x="646" y="10"/>
                  </a:lnTo>
                  <a:lnTo>
                    <a:pt x="646" y="10"/>
                  </a:lnTo>
                  <a:lnTo>
                    <a:pt x="645" y="8"/>
                  </a:lnTo>
                  <a:lnTo>
                    <a:pt x="645" y="8"/>
                  </a:lnTo>
                  <a:lnTo>
                    <a:pt x="628" y="7"/>
                  </a:lnTo>
                  <a:lnTo>
                    <a:pt x="628" y="7"/>
                  </a:lnTo>
                  <a:lnTo>
                    <a:pt x="621" y="6"/>
                  </a:lnTo>
                  <a:lnTo>
                    <a:pt x="621" y="6"/>
                  </a:lnTo>
                  <a:lnTo>
                    <a:pt x="623" y="4"/>
                  </a:lnTo>
                  <a:lnTo>
                    <a:pt x="623" y="4"/>
                  </a:lnTo>
                  <a:lnTo>
                    <a:pt x="633" y="6"/>
                  </a:lnTo>
                  <a:lnTo>
                    <a:pt x="633" y="6"/>
                  </a:lnTo>
                  <a:lnTo>
                    <a:pt x="629" y="4"/>
                  </a:lnTo>
                  <a:lnTo>
                    <a:pt x="621" y="4"/>
                  </a:lnTo>
                  <a:lnTo>
                    <a:pt x="621" y="4"/>
                  </a:lnTo>
                  <a:lnTo>
                    <a:pt x="611" y="4"/>
                  </a:lnTo>
                  <a:lnTo>
                    <a:pt x="605" y="3"/>
                  </a:lnTo>
                  <a:lnTo>
                    <a:pt x="605" y="3"/>
                  </a:lnTo>
                  <a:lnTo>
                    <a:pt x="606" y="1"/>
                  </a:lnTo>
                  <a:lnTo>
                    <a:pt x="606" y="1"/>
                  </a:lnTo>
                  <a:lnTo>
                    <a:pt x="604" y="0"/>
                  </a:lnTo>
                  <a:lnTo>
                    <a:pt x="604" y="0"/>
                  </a:lnTo>
                  <a:lnTo>
                    <a:pt x="582" y="0"/>
                  </a:lnTo>
                  <a:lnTo>
                    <a:pt x="558" y="1"/>
                  </a:lnTo>
                  <a:lnTo>
                    <a:pt x="534" y="4"/>
                  </a:lnTo>
                  <a:lnTo>
                    <a:pt x="509" y="7"/>
                  </a:lnTo>
                  <a:lnTo>
                    <a:pt x="483" y="13"/>
                  </a:lnTo>
                  <a:lnTo>
                    <a:pt x="457" y="20"/>
                  </a:lnTo>
                  <a:lnTo>
                    <a:pt x="430" y="27"/>
                  </a:lnTo>
                  <a:lnTo>
                    <a:pt x="403" y="37"/>
                  </a:lnTo>
                  <a:lnTo>
                    <a:pt x="403" y="37"/>
                  </a:lnTo>
                  <a:lnTo>
                    <a:pt x="376" y="47"/>
                  </a:lnTo>
                  <a:lnTo>
                    <a:pt x="349" y="59"/>
                  </a:lnTo>
                  <a:lnTo>
                    <a:pt x="324" y="73"/>
                  </a:lnTo>
                  <a:lnTo>
                    <a:pt x="298" y="88"/>
                  </a:lnTo>
                  <a:lnTo>
                    <a:pt x="298" y="88"/>
                  </a:lnTo>
                  <a:lnTo>
                    <a:pt x="274" y="103"/>
                  </a:lnTo>
                  <a:lnTo>
                    <a:pt x="250" y="120"/>
                  </a:lnTo>
                  <a:lnTo>
                    <a:pt x="226" y="138"/>
                  </a:lnTo>
                  <a:lnTo>
                    <a:pt x="205" y="157"/>
                  </a:lnTo>
                  <a:lnTo>
                    <a:pt x="205" y="157"/>
                  </a:lnTo>
                  <a:lnTo>
                    <a:pt x="191" y="170"/>
                  </a:lnTo>
                  <a:lnTo>
                    <a:pt x="191" y="170"/>
                  </a:lnTo>
                  <a:lnTo>
                    <a:pt x="160" y="201"/>
                  </a:lnTo>
                  <a:lnTo>
                    <a:pt x="131" y="235"/>
                  </a:lnTo>
                  <a:lnTo>
                    <a:pt x="106" y="270"/>
                  </a:lnTo>
                  <a:lnTo>
                    <a:pt x="83" y="307"/>
                  </a:lnTo>
                  <a:lnTo>
                    <a:pt x="64" y="343"/>
                  </a:lnTo>
                  <a:lnTo>
                    <a:pt x="45" y="383"/>
                  </a:lnTo>
                  <a:lnTo>
                    <a:pt x="31" y="423"/>
                  </a:lnTo>
                  <a:lnTo>
                    <a:pt x="18" y="462"/>
                  </a:lnTo>
                  <a:lnTo>
                    <a:pt x="18" y="462"/>
                  </a:lnTo>
                  <a:lnTo>
                    <a:pt x="10" y="503"/>
                  </a:lnTo>
                  <a:lnTo>
                    <a:pt x="4" y="545"/>
                  </a:lnTo>
                  <a:lnTo>
                    <a:pt x="0" y="586"/>
                  </a:lnTo>
                  <a:lnTo>
                    <a:pt x="0" y="627"/>
                  </a:lnTo>
                  <a:lnTo>
                    <a:pt x="0" y="649"/>
                  </a:lnTo>
                  <a:lnTo>
                    <a:pt x="1" y="668"/>
                  </a:lnTo>
                  <a:lnTo>
                    <a:pt x="1" y="668"/>
                  </a:lnTo>
                  <a:lnTo>
                    <a:pt x="3" y="690"/>
                  </a:lnTo>
                  <a:lnTo>
                    <a:pt x="6" y="709"/>
                  </a:lnTo>
                  <a:lnTo>
                    <a:pt x="6" y="709"/>
                  </a:lnTo>
                  <a:lnTo>
                    <a:pt x="13" y="750"/>
                  </a:lnTo>
                  <a:lnTo>
                    <a:pt x="18" y="770"/>
                  </a:lnTo>
                  <a:lnTo>
                    <a:pt x="23" y="790"/>
                  </a:lnTo>
                  <a:lnTo>
                    <a:pt x="23" y="790"/>
                  </a:lnTo>
                  <a:lnTo>
                    <a:pt x="35" y="828"/>
                  </a:lnTo>
                  <a:lnTo>
                    <a:pt x="51" y="866"/>
                  </a:lnTo>
                  <a:lnTo>
                    <a:pt x="68" y="904"/>
                  </a:lnTo>
                  <a:lnTo>
                    <a:pt x="88" y="940"/>
                  </a:lnTo>
                  <a:lnTo>
                    <a:pt x="88" y="940"/>
                  </a:lnTo>
                  <a:lnTo>
                    <a:pt x="110" y="974"/>
                  </a:lnTo>
                  <a:lnTo>
                    <a:pt x="122" y="991"/>
                  </a:lnTo>
                  <a:lnTo>
                    <a:pt x="134" y="1006"/>
                  </a:lnTo>
                  <a:lnTo>
                    <a:pt x="134" y="1006"/>
                  </a:lnTo>
                  <a:lnTo>
                    <a:pt x="147" y="1023"/>
                  </a:lnTo>
                  <a:lnTo>
                    <a:pt x="161" y="1039"/>
                  </a:lnTo>
                  <a:lnTo>
                    <a:pt x="175" y="1053"/>
                  </a:lnTo>
                  <a:lnTo>
                    <a:pt x="182" y="1060"/>
                  </a:lnTo>
                  <a:lnTo>
                    <a:pt x="189" y="1068"/>
                  </a:lnTo>
                  <a:lnTo>
                    <a:pt x="189" y="1068"/>
                  </a:lnTo>
                  <a:lnTo>
                    <a:pt x="220" y="1095"/>
                  </a:lnTo>
                  <a:lnTo>
                    <a:pt x="253" y="1121"/>
                  </a:lnTo>
                  <a:lnTo>
                    <a:pt x="287" y="1145"/>
                  </a:lnTo>
                  <a:lnTo>
                    <a:pt x="322" y="1166"/>
                  </a:lnTo>
                  <a:lnTo>
                    <a:pt x="360" y="1186"/>
                  </a:lnTo>
                  <a:lnTo>
                    <a:pt x="399" y="1203"/>
                  </a:lnTo>
                  <a:lnTo>
                    <a:pt x="438" y="1215"/>
                  </a:lnTo>
                  <a:lnTo>
                    <a:pt x="479" y="1227"/>
                  </a:lnTo>
                  <a:lnTo>
                    <a:pt x="479" y="1227"/>
                  </a:lnTo>
                  <a:lnTo>
                    <a:pt x="502" y="1232"/>
                  </a:lnTo>
                  <a:lnTo>
                    <a:pt x="523" y="1237"/>
                  </a:lnTo>
                  <a:lnTo>
                    <a:pt x="568" y="1242"/>
                  </a:lnTo>
                  <a:lnTo>
                    <a:pt x="613" y="1245"/>
                  </a:lnTo>
                  <a:lnTo>
                    <a:pt x="659" y="1244"/>
                  </a:lnTo>
                  <a:lnTo>
                    <a:pt x="659" y="1244"/>
                  </a:lnTo>
                  <a:lnTo>
                    <a:pt x="704" y="1239"/>
                  </a:lnTo>
                  <a:lnTo>
                    <a:pt x="749" y="1232"/>
                  </a:lnTo>
                  <a:lnTo>
                    <a:pt x="749" y="1232"/>
                  </a:lnTo>
                  <a:lnTo>
                    <a:pt x="793" y="1221"/>
                  </a:lnTo>
                  <a:lnTo>
                    <a:pt x="816" y="1215"/>
                  </a:lnTo>
                  <a:lnTo>
                    <a:pt x="837" y="1208"/>
                  </a:lnTo>
                  <a:lnTo>
                    <a:pt x="837" y="1208"/>
                  </a:lnTo>
                  <a:lnTo>
                    <a:pt x="879" y="1191"/>
                  </a:lnTo>
                  <a:lnTo>
                    <a:pt x="900" y="1181"/>
                  </a:lnTo>
                  <a:lnTo>
                    <a:pt x="920" y="1170"/>
                  </a:lnTo>
                  <a:lnTo>
                    <a:pt x="920" y="1170"/>
                  </a:lnTo>
                  <a:lnTo>
                    <a:pt x="960" y="1147"/>
                  </a:lnTo>
                  <a:lnTo>
                    <a:pt x="978" y="1135"/>
                  </a:lnTo>
                  <a:lnTo>
                    <a:pt x="996" y="1122"/>
                  </a:lnTo>
                  <a:lnTo>
                    <a:pt x="996" y="1122"/>
                  </a:lnTo>
                  <a:lnTo>
                    <a:pt x="1032" y="1094"/>
                  </a:lnTo>
                  <a:lnTo>
                    <a:pt x="1049" y="1080"/>
                  </a:lnTo>
                  <a:lnTo>
                    <a:pt x="1064" y="1064"/>
                  </a:lnTo>
                  <a:lnTo>
                    <a:pt x="1064" y="1064"/>
                  </a:lnTo>
                  <a:lnTo>
                    <a:pt x="1095" y="1032"/>
                  </a:lnTo>
                  <a:lnTo>
                    <a:pt x="1110" y="1015"/>
                  </a:lnTo>
                  <a:lnTo>
                    <a:pt x="1122" y="996"/>
                  </a:lnTo>
                  <a:lnTo>
                    <a:pt x="1122" y="996"/>
                  </a:lnTo>
                  <a:lnTo>
                    <a:pt x="1128" y="988"/>
                  </a:lnTo>
                  <a:lnTo>
                    <a:pt x="1132" y="981"/>
                  </a:lnTo>
                  <a:lnTo>
                    <a:pt x="1132" y="981"/>
                  </a:lnTo>
                  <a:lnTo>
                    <a:pt x="1156" y="945"/>
                  </a:lnTo>
                  <a:lnTo>
                    <a:pt x="1177" y="909"/>
                  </a:lnTo>
                  <a:lnTo>
                    <a:pt x="1196" y="868"/>
                  </a:lnTo>
                  <a:lnTo>
                    <a:pt x="1204" y="848"/>
                  </a:lnTo>
                  <a:lnTo>
                    <a:pt x="1211" y="827"/>
                  </a:lnTo>
                  <a:lnTo>
                    <a:pt x="1211" y="827"/>
                  </a:lnTo>
                  <a:lnTo>
                    <a:pt x="1218" y="806"/>
                  </a:lnTo>
                  <a:lnTo>
                    <a:pt x="1224" y="784"/>
                  </a:lnTo>
                  <a:lnTo>
                    <a:pt x="1233" y="743"/>
                  </a:lnTo>
                  <a:lnTo>
                    <a:pt x="1233" y="743"/>
                  </a:lnTo>
                  <a:lnTo>
                    <a:pt x="1238" y="704"/>
                  </a:lnTo>
                  <a:lnTo>
                    <a:pt x="1241" y="668"/>
                  </a:lnTo>
                  <a:lnTo>
                    <a:pt x="1241" y="668"/>
                  </a:lnTo>
                  <a:lnTo>
                    <a:pt x="1240" y="685"/>
                  </a:lnTo>
                  <a:lnTo>
                    <a:pt x="1237" y="698"/>
                  </a:lnTo>
                  <a:lnTo>
                    <a:pt x="1237" y="698"/>
                  </a:lnTo>
                  <a:lnTo>
                    <a:pt x="1240" y="674"/>
                  </a:lnTo>
                  <a:lnTo>
                    <a:pt x="1241" y="654"/>
                  </a:lnTo>
                  <a:lnTo>
                    <a:pt x="1240" y="616"/>
                  </a:lnTo>
                  <a:lnTo>
                    <a:pt x="1240" y="616"/>
                  </a:lnTo>
                  <a:close/>
                  <a:moveTo>
                    <a:pt x="174" y="287"/>
                  </a:moveTo>
                  <a:lnTo>
                    <a:pt x="174" y="287"/>
                  </a:lnTo>
                  <a:lnTo>
                    <a:pt x="167" y="297"/>
                  </a:lnTo>
                  <a:lnTo>
                    <a:pt x="160" y="305"/>
                  </a:lnTo>
                  <a:lnTo>
                    <a:pt x="160" y="305"/>
                  </a:lnTo>
                  <a:lnTo>
                    <a:pt x="161" y="301"/>
                  </a:lnTo>
                  <a:lnTo>
                    <a:pt x="167" y="294"/>
                  </a:lnTo>
                  <a:lnTo>
                    <a:pt x="171" y="288"/>
                  </a:lnTo>
                  <a:lnTo>
                    <a:pt x="174" y="287"/>
                  </a:lnTo>
                  <a:lnTo>
                    <a:pt x="174" y="287"/>
                  </a:lnTo>
                  <a:close/>
                  <a:moveTo>
                    <a:pt x="157" y="308"/>
                  </a:moveTo>
                  <a:lnTo>
                    <a:pt x="157" y="308"/>
                  </a:lnTo>
                  <a:lnTo>
                    <a:pt x="144" y="331"/>
                  </a:lnTo>
                  <a:lnTo>
                    <a:pt x="130" y="358"/>
                  </a:lnTo>
                  <a:lnTo>
                    <a:pt x="130" y="358"/>
                  </a:lnTo>
                  <a:lnTo>
                    <a:pt x="116" y="384"/>
                  </a:lnTo>
                  <a:lnTo>
                    <a:pt x="116" y="384"/>
                  </a:lnTo>
                  <a:lnTo>
                    <a:pt x="110" y="397"/>
                  </a:lnTo>
                  <a:lnTo>
                    <a:pt x="110" y="397"/>
                  </a:lnTo>
                  <a:lnTo>
                    <a:pt x="103" y="410"/>
                  </a:lnTo>
                  <a:lnTo>
                    <a:pt x="103" y="410"/>
                  </a:lnTo>
                  <a:lnTo>
                    <a:pt x="114" y="384"/>
                  </a:lnTo>
                  <a:lnTo>
                    <a:pt x="127" y="359"/>
                  </a:lnTo>
                  <a:lnTo>
                    <a:pt x="141" y="334"/>
                  </a:lnTo>
                  <a:lnTo>
                    <a:pt x="157" y="308"/>
                  </a:lnTo>
                  <a:lnTo>
                    <a:pt x="157" y="308"/>
                  </a:lnTo>
                  <a:close/>
                  <a:moveTo>
                    <a:pt x="1182" y="735"/>
                  </a:moveTo>
                  <a:lnTo>
                    <a:pt x="1182" y="735"/>
                  </a:lnTo>
                  <a:lnTo>
                    <a:pt x="1179" y="739"/>
                  </a:lnTo>
                  <a:lnTo>
                    <a:pt x="1179" y="739"/>
                  </a:lnTo>
                  <a:lnTo>
                    <a:pt x="1169" y="769"/>
                  </a:lnTo>
                  <a:lnTo>
                    <a:pt x="1169" y="769"/>
                  </a:lnTo>
                  <a:lnTo>
                    <a:pt x="1163" y="787"/>
                  </a:lnTo>
                  <a:lnTo>
                    <a:pt x="1163" y="787"/>
                  </a:lnTo>
                  <a:lnTo>
                    <a:pt x="1156" y="806"/>
                  </a:lnTo>
                  <a:lnTo>
                    <a:pt x="1156" y="806"/>
                  </a:lnTo>
                  <a:lnTo>
                    <a:pt x="1141" y="844"/>
                  </a:lnTo>
                  <a:lnTo>
                    <a:pt x="1132" y="863"/>
                  </a:lnTo>
                  <a:lnTo>
                    <a:pt x="1122" y="882"/>
                  </a:lnTo>
                  <a:lnTo>
                    <a:pt x="1122" y="882"/>
                  </a:lnTo>
                  <a:lnTo>
                    <a:pt x="1104" y="913"/>
                  </a:lnTo>
                  <a:lnTo>
                    <a:pt x="1084" y="943"/>
                  </a:lnTo>
                  <a:lnTo>
                    <a:pt x="1061" y="969"/>
                  </a:lnTo>
                  <a:lnTo>
                    <a:pt x="1039" y="995"/>
                  </a:lnTo>
                  <a:lnTo>
                    <a:pt x="1039" y="995"/>
                  </a:lnTo>
                  <a:lnTo>
                    <a:pt x="1016" y="1019"/>
                  </a:lnTo>
                  <a:lnTo>
                    <a:pt x="992" y="1040"/>
                  </a:lnTo>
                  <a:lnTo>
                    <a:pt x="968" y="1060"/>
                  </a:lnTo>
                  <a:lnTo>
                    <a:pt x="944" y="1077"/>
                  </a:lnTo>
                  <a:lnTo>
                    <a:pt x="944" y="1077"/>
                  </a:lnTo>
                  <a:lnTo>
                    <a:pt x="950" y="1073"/>
                  </a:lnTo>
                  <a:lnTo>
                    <a:pt x="951" y="1070"/>
                  </a:lnTo>
                  <a:lnTo>
                    <a:pt x="951" y="1070"/>
                  </a:lnTo>
                  <a:lnTo>
                    <a:pt x="950" y="1070"/>
                  </a:lnTo>
                  <a:lnTo>
                    <a:pt x="950" y="1070"/>
                  </a:lnTo>
                  <a:lnTo>
                    <a:pt x="946" y="1070"/>
                  </a:lnTo>
                  <a:lnTo>
                    <a:pt x="940" y="1070"/>
                  </a:lnTo>
                  <a:lnTo>
                    <a:pt x="929" y="1073"/>
                  </a:lnTo>
                  <a:lnTo>
                    <a:pt x="929" y="1073"/>
                  </a:lnTo>
                  <a:lnTo>
                    <a:pt x="917" y="1078"/>
                  </a:lnTo>
                  <a:lnTo>
                    <a:pt x="909" y="1081"/>
                  </a:lnTo>
                  <a:lnTo>
                    <a:pt x="893" y="1085"/>
                  </a:lnTo>
                  <a:lnTo>
                    <a:pt x="893" y="1085"/>
                  </a:lnTo>
                  <a:lnTo>
                    <a:pt x="840" y="1107"/>
                  </a:lnTo>
                  <a:lnTo>
                    <a:pt x="808" y="1116"/>
                  </a:lnTo>
                  <a:lnTo>
                    <a:pt x="773" y="1126"/>
                  </a:lnTo>
                  <a:lnTo>
                    <a:pt x="773" y="1126"/>
                  </a:lnTo>
                  <a:lnTo>
                    <a:pt x="738" y="1135"/>
                  </a:lnTo>
                  <a:lnTo>
                    <a:pt x="701" y="1140"/>
                  </a:lnTo>
                  <a:lnTo>
                    <a:pt x="701" y="1140"/>
                  </a:lnTo>
                  <a:lnTo>
                    <a:pt x="683" y="1142"/>
                  </a:lnTo>
                  <a:lnTo>
                    <a:pt x="683" y="1142"/>
                  </a:lnTo>
                  <a:lnTo>
                    <a:pt x="664" y="1143"/>
                  </a:lnTo>
                  <a:lnTo>
                    <a:pt x="664" y="1143"/>
                  </a:lnTo>
                  <a:lnTo>
                    <a:pt x="646" y="1145"/>
                  </a:lnTo>
                  <a:lnTo>
                    <a:pt x="629" y="1145"/>
                  </a:lnTo>
                  <a:lnTo>
                    <a:pt x="629" y="1145"/>
                  </a:lnTo>
                  <a:lnTo>
                    <a:pt x="604" y="1143"/>
                  </a:lnTo>
                  <a:lnTo>
                    <a:pt x="577" y="1140"/>
                  </a:lnTo>
                  <a:lnTo>
                    <a:pt x="577" y="1140"/>
                  </a:lnTo>
                  <a:lnTo>
                    <a:pt x="547" y="1138"/>
                  </a:lnTo>
                  <a:lnTo>
                    <a:pt x="547" y="1138"/>
                  </a:lnTo>
                  <a:lnTo>
                    <a:pt x="519" y="1133"/>
                  </a:lnTo>
                  <a:lnTo>
                    <a:pt x="519" y="1133"/>
                  </a:lnTo>
                  <a:lnTo>
                    <a:pt x="483" y="1123"/>
                  </a:lnTo>
                  <a:lnTo>
                    <a:pt x="447" y="1112"/>
                  </a:lnTo>
                  <a:lnTo>
                    <a:pt x="447" y="1112"/>
                  </a:lnTo>
                  <a:lnTo>
                    <a:pt x="411" y="1098"/>
                  </a:lnTo>
                  <a:lnTo>
                    <a:pt x="379" y="1082"/>
                  </a:lnTo>
                  <a:lnTo>
                    <a:pt x="379" y="1082"/>
                  </a:lnTo>
                  <a:lnTo>
                    <a:pt x="349" y="1064"/>
                  </a:lnTo>
                  <a:lnTo>
                    <a:pt x="321" y="1046"/>
                  </a:lnTo>
                  <a:lnTo>
                    <a:pt x="321" y="1046"/>
                  </a:lnTo>
                  <a:lnTo>
                    <a:pt x="294" y="1026"/>
                  </a:lnTo>
                  <a:lnTo>
                    <a:pt x="267" y="1003"/>
                  </a:lnTo>
                  <a:lnTo>
                    <a:pt x="267" y="1003"/>
                  </a:lnTo>
                  <a:lnTo>
                    <a:pt x="245" y="979"/>
                  </a:lnTo>
                  <a:lnTo>
                    <a:pt x="223" y="955"/>
                  </a:lnTo>
                  <a:lnTo>
                    <a:pt x="202" y="930"/>
                  </a:lnTo>
                  <a:lnTo>
                    <a:pt x="194" y="916"/>
                  </a:lnTo>
                  <a:lnTo>
                    <a:pt x="185" y="903"/>
                  </a:lnTo>
                  <a:lnTo>
                    <a:pt x="185" y="903"/>
                  </a:lnTo>
                  <a:lnTo>
                    <a:pt x="178" y="895"/>
                  </a:lnTo>
                  <a:lnTo>
                    <a:pt x="171" y="882"/>
                  </a:lnTo>
                  <a:lnTo>
                    <a:pt x="171" y="882"/>
                  </a:lnTo>
                  <a:lnTo>
                    <a:pt x="163" y="866"/>
                  </a:lnTo>
                  <a:lnTo>
                    <a:pt x="163" y="866"/>
                  </a:lnTo>
                  <a:lnTo>
                    <a:pt x="154" y="851"/>
                  </a:lnTo>
                  <a:lnTo>
                    <a:pt x="154" y="851"/>
                  </a:lnTo>
                  <a:lnTo>
                    <a:pt x="139" y="817"/>
                  </a:lnTo>
                  <a:lnTo>
                    <a:pt x="124" y="780"/>
                  </a:lnTo>
                  <a:lnTo>
                    <a:pt x="114" y="743"/>
                  </a:lnTo>
                  <a:lnTo>
                    <a:pt x="106" y="708"/>
                  </a:lnTo>
                  <a:lnTo>
                    <a:pt x="106" y="708"/>
                  </a:lnTo>
                  <a:lnTo>
                    <a:pt x="100" y="673"/>
                  </a:lnTo>
                  <a:lnTo>
                    <a:pt x="99" y="637"/>
                  </a:lnTo>
                  <a:lnTo>
                    <a:pt x="98" y="606"/>
                  </a:lnTo>
                  <a:lnTo>
                    <a:pt x="100" y="577"/>
                  </a:lnTo>
                  <a:lnTo>
                    <a:pt x="100" y="577"/>
                  </a:lnTo>
                  <a:lnTo>
                    <a:pt x="103" y="540"/>
                  </a:lnTo>
                  <a:lnTo>
                    <a:pt x="110" y="505"/>
                  </a:lnTo>
                  <a:lnTo>
                    <a:pt x="119" y="469"/>
                  </a:lnTo>
                  <a:lnTo>
                    <a:pt x="130" y="434"/>
                  </a:lnTo>
                  <a:lnTo>
                    <a:pt x="130" y="434"/>
                  </a:lnTo>
                  <a:lnTo>
                    <a:pt x="144" y="400"/>
                  </a:lnTo>
                  <a:lnTo>
                    <a:pt x="161" y="366"/>
                  </a:lnTo>
                  <a:lnTo>
                    <a:pt x="161" y="366"/>
                  </a:lnTo>
                  <a:lnTo>
                    <a:pt x="180" y="334"/>
                  </a:lnTo>
                  <a:lnTo>
                    <a:pt x="201" y="302"/>
                  </a:lnTo>
                  <a:lnTo>
                    <a:pt x="201" y="302"/>
                  </a:lnTo>
                  <a:lnTo>
                    <a:pt x="225" y="274"/>
                  </a:lnTo>
                  <a:lnTo>
                    <a:pt x="250" y="246"/>
                  </a:lnTo>
                  <a:lnTo>
                    <a:pt x="278" y="220"/>
                  </a:lnTo>
                  <a:lnTo>
                    <a:pt x="308" y="196"/>
                  </a:lnTo>
                  <a:lnTo>
                    <a:pt x="339" y="175"/>
                  </a:lnTo>
                  <a:lnTo>
                    <a:pt x="372" y="155"/>
                  </a:lnTo>
                  <a:lnTo>
                    <a:pt x="406" y="138"/>
                  </a:lnTo>
                  <a:lnTo>
                    <a:pt x="441" y="124"/>
                  </a:lnTo>
                  <a:lnTo>
                    <a:pt x="441" y="124"/>
                  </a:lnTo>
                  <a:lnTo>
                    <a:pt x="476" y="112"/>
                  </a:lnTo>
                  <a:lnTo>
                    <a:pt x="514" y="102"/>
                  </a:lnTo>
                  <a:lnTo>
                    <a:pt x="551" y="96"/>
                  </a:lnTo>
                  <a:lnTo>
                    <a:pt x="589" y="92"/>
                  </a:lnTo>
                  <a:lnTo>
                    <a:pt x="629" y="90"/>
                  </a:lnTo>
                  <a:lnTo>
                    <a:pt x="667" y="92"/>
                  </a:lnTo>
                  <a:lnTo>
                    <a:pt x="705" y="96"/>
                  </a:lnTo>
                  <a:lnTo>
                    <a:pt x="743" y="103"/>
                  </a:lnTo>
                  <a:lnTo>
                    <a:pt x="743" y="103"/>
                  </a:lnTo>
                  <a:lnTo>
                    <a:pt x="780" y="113"/>
                  </a:lnTo>
                  <a:lnTo>
                    <a:pt x="817" y="126"/>
                  </a:lnTo>
                  <a:lnTo>
                    <a:pt x="852" y="141"/>
                  </a:lnTo>
                  <a:lnTo>
                    <a:pt x="886" y="158"/>
                  </a:lnTo>
                  <a:lnTo>
                    <a:pt x="920" y="178"/>
                  </a:lnTo>
                  <a:lnTo>
                    <a:pt x="951" y="201"/>
                  </a:lnTo>
                  <a:lnTo>
                    <a:pt x="981" y="225"/>
                  </a:lnTo>
                  <a:lnTo>
                    <a:pt x="1009" y="252"/>
                  </a:lnTo>
                  <a:lnTo>
                    <a:pt x="1009" y="252"/>
                  </a:lnTo>
                  <a:lnTo>
                    <a:pt x="1016" y="257"/>
                  </a:lnTo>
                  <a:lnTo>
                    <a:pt x="1026" y="266"/>
                  </a:lnTo>
                  <a:lnTo>
                    <a:pt x="1026" y="266"/>
                  </a:lnTo>
                  <a:lnTo>
                    <a:pt x="1035" y="277"/>
                  </a:lnTo>
                  <a:lnTo>
                    <a:pt x="1035" y="277"/>
                  </a:lnTo>
                  <a:lnTo>
                    <a:pt x="1045" y="290"/>
                  </a:lnTo>
                  <a:lnTo>
                    <a:pt x="1045" y="290"/>
                  </a:lnTo>
                  <a:lnTo>
                    <a:pt x="1064" y="315"/>
                  </a:lnTo>
                  <a:lnTo>
                    <a:pt x="1064" y="315"/>
                  </a:lnTo>
                  <a:lnTo>
                    <a:pt x="1073" y="328"/>
                  </a:lnTo>
                  <a:lnTo>
                    <a:pt x="1081" y="338"/>
                  </a:lnTo>
                  <a:lnTo>
                    <a:pt x="1081" y="338"/>
                  </a:lnTo>
                  <a:lnTo>
                    <a:pt x="1080" y="334"/>
                  </a:lnTo>
                  <a:lnTo>
                    <a:pt x="1077" y="326"/>
                  </a:lnTo>
                  <a:lnTo>
                    <a:pt x="1069" y="312"/>
                  </a:lnTo>
                  <a:lnTo>
                    <a:pt x="1069" y="312"/>
                  </a:lnTo>
                  <a:lnTo>
                    <a:pt x="1076" y="322"/>
                  </a:lnTo>
                  <a:lnTo>
                    <a:pt x="1076" y="322"/>
                  </a:lnTo>
                  <a:lnTo>
                    <a:pt x="1071" y="314"/>
                  </a:lnTo>
                  <a:lnTo>
                    <a:pt x="1066" y="302"/>
                  </a:lnTo>
                  <a:lnTo>
                    <a:pt x="1066" y="302"/>
                  </a:lnTo>
                  <a:lnTo>
                    <a:pt x="1059" y="291"/>
                  </a:lnTo>
                  <a:lnTo>
                    <a:pt x="1059" y="291"/>
                  </a:lnTo>
                  <a:lnTo>
                    <a:pt x="1053" y="283"/>
                  </a:lnTo>
                  <a:lnTo>
                    <a:pt x="1053" y="283"/>
                  </a:lnTo>
                  <a:lnTo>
                    <a:pt x="1056" y="285"/>
                  </a:lnTo>
                  <a:lnTo>
                    <a:pt x="1059" y="287"/>
                  </a:lnTo>
                  <a:lnTo>
                    <a:pt x="1059" y="287"/>
                  </a:lnTo>
                  <a:lnTo>
                    <a:pt x="1059" y="287"/>
                  </a:lnTo>
                  <a:lnTo>
                    <a:pt x="1042" y="264"/>
                  </a:lnTo>
                  <a:lnTo>
                    <a:pt x="1026" y="244"/>
                  </a:lnTo>
                  <a:lnTo>
                    <a:pt x="1026" y="244"/>
                  </a:lnTo>
                  <a:lnTo>
                    <a:pt x="1009" y="228"/>
                  </a:lnTo>
                  <a:lnTo>
                    <a:pt x="1009" y="228"/>
                  </a:lnTo>
                  <a:lnTo>
                    <a:pt x="992" y="209"/>
                  </a:lnTo>
                  <a:lnTo>
                    <a:pt x="992" y="209"/>
                  </a:lnTo>
                  <a:lnTo>
                    <a:pt x="996" y="212"/>
                  </a:lnTo>
                  <a:lnTo>
                    <a:pt x="996" y="212"/>
                  </a:lnTo>
                  <a:lnTo>
                    <a:pt x="994" y="209"/>
                  </a:lnTo>
                  <a:lnTo>
                    <a:pt x="994" y="208"/>
                  </a:lnTo>
                  <a:lnTo>
                    <a:pt x="994" y="208"/>
                  </a:lnTo>
                  <a:lnTo>
                    <a:pt x="1001" y="215"/>
                  </a:lnTo>
                  <a:lnTo>
                    <a:pt x="1004" y="218"/>
                  </a:lnTo>
                  <a:lnTo>
                    <a:pt x="1006" y="219"/>
                  </a:lnTo>
                  <a:lnTo>
                    <a:pt x="1006" y="219"/>
                  </a:lnTo>
                  <a:lnTo>
                    <a:pt x="985" y="201"/>
                  </a:lnTo>
                  <a:lnTo>
                    <a:pt x="965" y="182"/>
                  </a:lnTo>
                  <a:lnTo>
                    <a:pt x="944" y="167"/>
                  </a:lnTo>
                  <a:lnTo>
                    <a:pt x="923" y="151"/>
                  </a:lnTo>
                  <a:lnTo>
                    <a:pt x="900" y="137"/>
                  </a:lnTo>
                  <a:lnTo>
                    <a:pt x="879" y="124"/>
                  </a:lnTo>
                  <a:lnTo>
                    <a:pt x="855" y="113"/>
                  </a:lnTo>
                  <a:lnTo>
                    <a:pt x="833" y="103"/>
                  </a:lnTo>
                  <a:lnTo>
                    <a:pt x="833" y="103"/>
                  </a:lnTo>
                  <a:lnTo>
                    <a:pt x="789" y="86"/>
                  </a:lnTo>
                  <a:lnTo>
                    <a:pt x="766" y="79"/>
                  </a:lnTo>
                  <a:lnTo>
                    <a:pt x="743" y="73"/>
                  </a:lnTo>
                  <a:lnTo>
                    <a:pt x="743" y="73"/>
                  </a:lnTo>
                  <a:lnTo>
                    <a:pt x="727" y="71"/>
                  </a:lnTo>
                  <a:lnTo>
                    <a:pt x="727" y="71"/>
                  </a:lnTo>
                  <a:lnTo>
                    <a:pt x="710" y="68"/>
                  </a:lnTo>
                  <a:lnTo>
                    <a:pt x="710" y="68"/>
                  </a:lnTo>
                  <a:lnTo>
                    <a:pt x="695" y="66"/>
                  </a:lnTo>
                  <a:lnTo>
                    <a:pt x="695" y="66"/>
                  </a:lnTo>
                  <a:lnTo>
                    <a:pt x="683" y="65"/>
                  </a:lnTo>
                  <a:lnTo>
                    <a:pt x="683" y="65"/>
                  </a:lnTo>
                  <a:lnTo>
                    <a:pt x="670" y="64"/>
                  </a:lnTo>
                  <a:lnTo>
                    <a:pt x="670" y="64"/>
                  </a:lnTo>
                  <a:lnTo>
                    <a:pt x="657" y="62"/>
                  </a:lnTo>
                  <a:lnTo>
                    <a:pt x="643" y="61"/>
                  </a:lnTo>
                  <a:lnTo>
                    <a:pt x="643" y="61"/>
                  </a:lnTo>
                  <a:lnTo>
                    <a:pt x="619" y="61"/>
                  </a:lnTo>
                  <a:lnTo>
                    <a:pt x="619" y="61"/>
                  </a:lnTo>
                  <a:lnTo>
                    <a:pt x="582" y="62"/>
                  </a:lnTo>
                  <a:lnTo>
                    <a:pt x="582" y="62"/>
                  </a:lnTo>
                  <a:lnTo>
                    <a:pt x="563" y="64"/>
                  </a:lnTo>
                  <a:lnTo>
                    <a:pt x="546" y="65"/>
                  </a:lnTo>
                  <a:lnTo>
                    <a:pt x="546" y="65"/>
                  </a:lnTo>
                  <a:lnTo>
                    <a:pt x="533" y="68"/>
                  </a:lnTo>
                  <a:lnTo>
                    <a:pt x="520" y="71"/>
                  </a:lnTo>
                  <a:lnTo>
                    <a:pt x="520" y="71"/>
                  </a:lnTo>
                  <a:lnTo>
                    <a:pt x="486" y="78"/>
                  </a:lnTo>
                  <a:lnTo>
                    <a:pt x="452" y="86"/>
                  </a:lnTo>
                  <a:lnTo>
                    <a:pt x="420" y="98"/>
                  </a:lnTo>
                  <a:lnTo>
                    <a:pt x="387" y="110"/>
                  </a:lnTo>
                  <a:lnTo>
                    <a:pt x="387" y="110"/>
                  </a:lnTo>
                  <a:lnTo>
                    <a:pt x="377" y="116"/>
                  </a:lnTo>
                  <a:lnTo>
                    <a:pt x="369" y="122"/>
                  </a:lnTo>
                  <a:lnTo>
                    <a:pt x="369" y="122"/>
                  </a:lnTo>
                  <a:lnTo>
                    <a:pt x="359" y="127"/>
                  </a:lnTo>
                  <a:lnTo>
                    <a:pt x="359" y="127"/>
                  </a:lnTo>
                  <a:lnTo>
                    <a:pt x="351" y="133"/>
                  </a:lnTo>
                  <a:lnTo>
                    <a:pt x="351" y="133"/>
                  </a:lnTo>
                  <a:lnTo>
                    <a:pt x="331" y="143"/>
                  </a:lnTo>
                  <a:lnTo>
                    <a:pt x="310" y="155"/>
                  </a:lnTo>
                  <a:lnTo>
                    <a:pt x="290" y="170"/>
                  </a:lnTo>
                  <a:lnTo>
                    <a:pt x="270" y="185"/>
                  </a:lnTo>
                  <a:lnTo>
                    <a:pt x="270" y="185"/>
                  </a:lnTo>
                  <a:lnTo>
                    <a:pt x="252" y="202"/>
                  </a:lnTo>
                  <a:lnTo>
                    <a:pt x="232" y="219"/>
                  </a:lnTo>
                  <a:lnTo>
                    <a:pt x="195" y="257"/>
                  </a:lnTo>
                  <a:lnTo>
                    <a:pt x="195" y="257"/>
                  </a:lnTo>
                  <a:lnTo>
                    <a:pt x="212" y="239"/>
                  </a:lnTo>
                  <a:lnTo>
                    <a:pt x="229" y="220"/>
                  </a:lnTo>
                  <a:lnTo>
                    <a:pt x="247" y="203"/>
                  </a:lnTo>
                  <a:lnTo>
                    <a:pt x="266" y="187"/>
                  </a:lnTo>
                  <a:lnTo>
                    <a:pt x="286" y="171"/>
                  </a:lnTo>
                  <a:lnTo>
                    <a:pt x="305" y="157"/>
                  </a:lnTo>
                  <a:lnTo>
                    <a:pt x="325" y="144"/>
                  </a:lnTo>
                  <a:lnTo>
                    <a:pt x="345" y="131"/>
                  </a:lnTo>
                  <a:lnTo>
                    <a:pt x="345" y="131"/>
                  </a:lnTo>
                  <a:lnTo>
                    <a:pt x="367" y="119"/>
                  </a:lnTo>
                  <a:lnTo>
                    <a:pt x="390" y="107"/>
                  </a:lnTo>
                  <a:lnTo>
                    <a:pt x="414" y="99"/>
                  </a:lnTo>
                  <a:lnTo>
                    <a:pt x="437" y="90"/>
                  </a:lnTo>
                  <a:lnTo>
                    <a:pt x="459" y="82"/>
                  </a:lnTo>
                  <a:lnTo>
                    <a:pt x="482" y="76"/>
                  </a:lnTo>
                  <a:lnTo>
                    <a:pt x="506" y="71"/>
                  </a:lnTo>
                  <a:lnTo>
                    <a:pt x="529" y="66"/>
                  </a:lnTo>
                  <a:lnTo>
                    <a:pt x="529" y="66"/>
                  </a:lnTo>
                  <a:lnTo>
                    <a:pt x="541" y="64"/>
                  </a:lnTo>
                  <a:lnTo>
                    <a:pt x="541" y="64"/>
                  </a:lnTo>
                  <a:lnTo>
                    <a:pt x="555" y="61"/>
                  </a:lnTo>
                  <a:lnTo>
                    <a:pt x="555" y="61"/>
                  </a:lnTo>
                  <a:lnTo>
                    <a:pt x="582" y="59"/>
                  </a:lnTo>
                  <a:lnTo>
                    <a:pt x="608" y="58"/>
                  </a:lnTo>
                  <a:lnTo>
                    <a:pt x="635" y="58"/>
                  </a:lnTo>
                  <a:lnTo>
                    <a:pt x="660" y="59"/>
                  </a:lnTo>
                  <a:lnTo>
                    <a:pt x="687" y="61"/>
                  </a:lnTo>
                  <a:lnTo>
                    <a:pt x="712" y="65"/>
                  </a:lnTo>
                  <a:lnTo>
                    <a:pt x="738" y="69"/>
                  </a:lnTo>
                  <a:lnTo>
                    <a:pt x="765" y="76"/>
                  </a:lnTo>
                  <a:lnTo>
                    <a:pt x="765" y="76"/>
                  </a:lnTo>
                  <a:lnTo>
                    <a:pt x="790" y="83"/>
                  </a:lnTo>
                  <a:lnTo>
                    <a:pt x="814" y="92"/>
                  </a:lnTo>
                  <a:lnTo>
                    <a:pt x="840" y="102"/>
                  </a:lnTo>
                  <a:lnTo>
                    <a:pt x="864" y="112"/>
                  </a:lnTo>
                  <a:lnTo>
                    <a:pt x="888" y="124"/>
                  </a:lnTo>
                  <a:lnTo>
                    <a:pt x="912" y="137"/>
                  </a:lnTo>
                  <a:lnTo>
                    <a:pt x="934" y="153"/>
                  </a:lnTo>
                  <a:lnTo>
                    <a:pt x="957" y="168"/>
                  </a:lnTo>
                  <a:lnTo>
                    <a:pt x="957" y="168"/>
                  </a:lnTo>
                  <a:lnTo>
                    <a:pt x="978" y="185"/>
                  </a:lnTo>
                  <a:lnTo>
                    <a:pt x="999" y="203"/>
                  </a:lnTo>
                  <a:lnTo>
                    <a:pt x="1019" y="223"/>
                  </a:lnTo>
                  <a:lnTo>
                    <a:pt x="1039" y="243"/>
                  </a:lnTo>
                  <a:lnTo>
                    <a:pt x="1057" y="264"/>
                  </a:lnTo>
                  <a:lnTo>
                    <a:pt x="1074" y="288"/>
                  </a:lnTo>
                  <a:lnTo>
                    <a:pt x="1091" y="312"/>
                  </a:lnTo>
                  <a:lnTo>
                    <a:pt x="1107" y="336"/>
                  </a:lnTo>
                  <a:lnTo>
                    <a:pt x="1107" y="336"/>
                  </a:lnTo>
                  <a:lnTo>
                    <a:pt x="1121" y="363"/>
                  </a:lnTo>
                  <a:lnTo>
                    <a:pt x="1134" y="390"/>
                  </a:lnTo>
                  <a:lnTo>
                    <a:pt x="1145" y="418"/>
                  </a:lnTo>
                  <a:lnTo>
                    <a:pt x="1155" y="447"/>
                  </a:lnTo>
                  <a:lnTo>
                    <a:pt x="1163" y="476"/>
                  </a:lnTo>
                  <a:lnTo>
                    <a:pt x="1170" y="507"/>
                  </a:lnTo>
                  <a:lnTo>
                    <a:pt x="1175" y="538"/>
                  </a:lnTo>
                  <a:lnTo>
                    <a:pt x="1177" y="571"/>
                  </a:lnTo>
                  <a:lnTo>
                    <a:pt x="1177" y="571"/>
                  </a:lnTo>
                  <a:lnTo>
                    <a:pt x="1186" y="594"/>
                  </a:lnTo>
                  <a:lnTo>
                    <a:pt x="1186" y="594"/>
                  </a:lnTo>
                  <a:lnTo>
                    <a:pt x="1192" y="613"/>
                  </a:lnTo>
                  <a:lnTo>
                    <a:pt x="1192" y="613"/>
                  </a:lnTo>
                  <a:lnTo>
                    <a:pt x="1193" y="613"/>
                  </a:lnTo>
                  <a:lnTo>
                    <a:pt x="1193" y="612"/>
                  </a:lnTo>
                  <a:lnTo>
                    <a:pt x="1193" y="612"/>
                  </a:lnTo>
                  <a:lnTo>
                    <a:pt x="1193" y="616"/>
                  </a:lnTo>
                  <a:lnTo>
                    <a:pt x="1193" y="616"/>
                  </a:lnTo>
                  <a:lnTo>
                    <a:pt x="1193" y="647"/>
                  </a:lnTo>
                  <a:lnTo>
                    <a:pt x="1190" y="677"/>
                  </a:lnTo>
                  <a:lnTo>
                    <a:pt x="1186" y="707"/>
                  </a:lnTo>
                  <a:lnTo>
                    <a:pt x="1182" y="735"/>
                  </a:lnTo>
                  <a:lnTo>
                    <a:pt x="1182" y="735"/>
                  </a:lnTo>
                  <a:close/>
                </a:path>
              </a:pathLst>
            </a:custGeom>
            <a:solidFill>
              <a:srgbClr val="00BC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8" name="Picture 7" descr="A picture containing food, colorful, sweet, decorated&#10;&#10;Description automatically generated">
            <a:extLst>
              <a:ext uri="{FF2B5EF4-FFF2-40B4-BE49-F238E27FC236}">
                <a16:creationId xmlns:a16="http://schemas.microsoft.com/office/drawing/2014/main" id="{713BA48D-F1DD-4BDB-8132-4D6E618998F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85159" y="0"/>
            <a:ext cx="5034470" cy="4207717"/>
          </a:xfrm>
          <a:prstGeom prst="ellipse">
            <a:avLst/>
          </a:prstGeom>
          <a:ln>
            <a:noFill/>
          </a:ln>
          <a:effectLst>
            <a:softEdge rad="112500"/>
          </a:effectLst>
        </p:spPr>
      </p:pic>
    </p:spTree>
    <p:extLst>
      <p:ext uri="{BB962C8B-B14F-4D97-AF65-F5344CB8AC3E}">
        <p14:creationId xmlns:p14="http://schemas.microsoft.com/office/powerpoint/2010/main" val="2248560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29E27-1606-4173-8786-965C57AE5DAF}"/>
              </a:ext>
            </a:extLst>
          </p:cNvPr>
          <p:cNvSpPr>
            <a:spLocks noGrp="1"/>
          </p:cNvSpPr>
          <p:nvPr>
            <p:ph type="title"/>
          </p:nvPr>
        </p:nvSpPr>
        <p:spPr/>
        <p:txBody>
          <a:bodyPr>
            <a:normAutofit/>
          </a:bodyPr>
          <a:lstStyle/>
          <a:p>
            <a:r>
              <a:rPr lang="en-GB" sz="4000" dirty="0">
                <a:solidFill>
                  <a:srgbClr val="00BCF1"/>
                </a:solidFill>
              </a:rPr>
              <a:t>Who you can contact:</a:t>
            </a:r>
          </a:p>
        </p:txBody>
      </p:sp>
      <p:sp>
        <p:nvSpPr>
          <p:cNvPr id="3" name="Content Placeholder 2">
            <a:extLst>
              <a:ext uri="{FF2B5EF4-FFF2-40B4-BE49-F238E27FC236}">
                <a16:creationId xmlns:a16="http://schemas.microsoft.com/office/drawing/2014/main" id="{26FE80FF-B0B4-489E-98CB-7B218F07C2B2}"/>
              </a:ext>
            </a:extLst>
          </p:cNvPr>
          <p:cNvSpPr>
            <a:spLocks noGrp="1"/>
          </p:cNvSpPr>
          <p:nvPr>
            <p:ph idx="1"/>
          </p:nvPr>
        </p:nvSpPr>
        <p:spPr>
          <a:xfrm>
            <a:off x="457200" y="987574"/>
            <a:ext cx="8229600" cy="3949947"/>
          </a:xfrm>
        </p:spPr>
        <p:txBody>
          <a:bodyPr>
            <a:normAutofit fontScale="92500" lnSpcReduction="20000"/>
          </a:bodyPr>
          <a:lstStyle/>
          <a:p>
            <a:pPr marL="400050"/>
            <a:r>
              <a:rPr lang="en-GB" sz="2000" u="sng" dirty="0">
                <a:solidFill>
                  <a:srgbClr val="00B0F0"/>
                </a:solidFill>
              </a:rPr>
              <a:t>Young Peoples Drug and Alcohol Service </a:t>
            </a:r>
            <a:r>
              <a:rPr lang="en-GB" sz="2000" dirty="0">
                <a:solidFill>
                  <a:srgbClr val="00B0F0"/>
                </a:solidFill>
              </a:rPr>
              <a:t>- support for young people aged 18 and under. As part of our work we enable young people to understand the risks and harm of taking drugs or drinking alcohol. 	</a:t>
            </a:r>
          </a:p>
          <a:p>
            <a:pPr marL="800100" lvl="1"/>
            <a:r>
              <a:rPr lang="en-GB" sz="2000" dirty="0">
                <a:solidFill>
                  <a:srgbClr val="00B0F0"/>
                </a:solidFill>
              </a:rPr>
              <a:t>E-mail:  https://www.childrenssociety.org.uk/information/young-people/east/EYPDAS</a:t>
            </a:r>
          </a:p>
          <a:p>
            <a:pPr marL="800100" lvl="1"/>
            <a:r>
              <a:rPr lang="en-GB" sz="2000" dirty="0">
                <a:solidFill>
                  <a:srgbClr val="00B0F0"/>
                </a:solidFill>
              </a:rPr>
              <a:t>Tel</a:t>
            </a:r>
            <a:r>
              <a:rPr lang="en-GB" sz="2000">
                <a:solidFill>
                  <a:srgbClr val="00B0F0"/>
                </a:solidFill>
              </a:rPr>
              <a:t>: 03003037000</a:t>
            </a:r>
            <a:endParaRPr lang="en-GB" sz="2000" dirty="0">
              <a:solidFill>
                <a:srgbClr val="00B0F0"/>
              </a:solidFill>
            </a:endParaRPr>
          </a:p>
          <a:p>
            <a:pPr marL="400050"/>
            <a:r>
              <a:rPr lang="en-GB" sz="2000" u="sng" dirty="0">
                <a:solidFill>
                  <a:srgbClr val="00B0F0"/>
                </a:solidFill>
              </a:rPr>
              <a:t>Talk to Frank </a:t>
            </a:r>
            <a:r>
              <a:rPr lang="en-GB" sz="2000" dirty="0">
                <a:solidFill>
                  <a:srgbClr val="00B0F0"/>
                </a:solidFill>
              </a:rPr>
              <a:t>– the government’s drug advice website/helpline including information and advice for parents on how to talk about drugs with their children</a:t>
            </a:r>
          </a:p>
          <a:p>
            <a:pPr marL="400050"/>
            <a:r>
              <a:rPr lang="en-GB" sz="2000" u="sng" dirty="0">
                <a:solidFill>
                  <a:srgbClr val="00B0F0"/>
                </a:solidFill>
              </a:rPr>
              <a:t>KOOTH</a:t>
            </a:r>
            <a:r>
              <a:rPr lang="en-GB" sz="2000" dirty="0">
                <a:solidFill>
                  <a:srgbClr val="00B0F0"/>
                </a:solidFill>
              </a:rPr>
              <a:t> – mental health support and advice for 11-19 year olds, available 365 days a year </a:t>
            </a:r>
          </a:p>
          <a:p>
            <a:pPr marL="400050"/>
            <a:r>
              <a:rPr lang="en-GB" sz="2000" u="sng" dirty="0">
                <a:solidFill>
                  <a:srgbClr val="00B0F0"/>
                </a:solidFill>
              </a:rPr>
              <a:t>Young Minds Parents Helpline </a:t>
            </a:r>
            <a:r>
              <a:rPr lang="en-GB" sz="2000" dirty="0">
                <a:solidFill>
                  <a:srgbClr val="00B0F0"/>
                </a:solidFill>
              </a:rPr>
              <a:t>–  0808 802 5544 (Mon – Fri 9:30 -16.00)</a:t>
            </a:r>
          </a:p>
          <a:p>
            <a:pPr marL="400050"/>
            <a:r>
              <a:rPr lang="en-GB" sz="2000" u="sng" dirty="0">
                <a:solidFill>
                  <a:srgbClr val="00B0F0"/>
                </a:solidFill>
              </a:rPr>
              <a:t>SHOUT</a:t>
            </a:r>
            <a:r>
              <a:rPr lang="en-GB" sz="2000" dirty="0">
                <a:solidFill>
                  <a:srgbClr val="00B0F0"/>
                </a:solidFill>
              </a:rPr>
              <a:t> – text SHOUT to 85258 24/7 free text service for anyone in crisis anywhere </a:t>
            </a:r>
          </a:p>
        </p:txBody>
      </p:sp>
      <p:pic>
        <p:nvPicPr>
          <p:cNvPr id="4" name="Picture 3">
            <a:extLst>
              <a:ext uri="{FF2B5EF4-FFF2-40B4-BE49-F238E27FC236}">
                <a16:creationId xmlns:a16="http://schemas.microsoft.com/office/drawing/2014/main" id="{615B0ED0-3060-4D4D-8088-C955AB41F5B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Tree>
    <p:extLst>
      <p:ext uri="{BB962C8B-B14F-4D97-AF65-F5344CB8AC3E}">
        <p14:creationId xmlns:p14="http://schemas.microsoft.com/office/powerpoint/2010/main" val="1284135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AutoShape 3"/>
          <p:cNvSpPr>
            <a:spLocks noChangeAspect="1" noChangeArrowheads="1" noTextEdit="1"/>
          </p:cNvSpPr>
          <p:nvPr/>
        </p:nvSpPr>
        <p:spPr bwMode="auto">
          <a:xfrm>
            <a:off x="4860032" y="339502"/>
            <a:ext cx="3672408" cy="4536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9" name="Group 8"/>
          <p:cNvGrpSpPr/>
          <p:nvPr/>
        </p:nvGrpSpPr>
        <p:grpSpPr>
          <a:xfrm>
            <a:off x="5004048" y="535462"/>
            <a:ext cx="3302636" cy="2472096"/>
            <a:chOff x="2501900" y="0"/>
            <a:chExt cx="4140200" cy="5143500"/>
          </a:xfrm>
        </p:grpSpPr>
        <p:sp>
          <p:nvSpPr>
            <p:cNvPr id="10" name="AutoShape 3"/>
            <p:cNvSpPr>
              <a:spLocks noChangeAspect="1" noChangeArrowheads="1" noTextEdit="1"/>
            </p:cNvSpPr>
            <p:nvPr/>
          </p:nvSpPr>
          <p:spPr bwMode="auto">
            <a:xfrm>
              <a:off x="2501900" y="0"/>
              <a:ext cx="4140200" cy="51435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5"/>
            <p:cNvSpPr>
              <a:spLocks/>
            </p:cNvSpPr>
            <p:nvPr/>
          </p:nvSpPr>
          <p:spPr bwMode="auto">
            <a:xfrm>
              <a:off x="2520950" y="19050"/>
              <a:ext cx="4102100" cy="5103813"/>
            </a:xfrm>
            <a:custGeom>
              <a:avLst/>
              <a:gdLst>
                <a:gd name="T0" fmla="*/ 180 w 2584"/>
                <a:gd name="T1" fmla="*/ 1366 h 3215"/>
                <a:gd name="T2" fmla="*/ 248 w 2584"/>
                <a:gd name="T3" fmla="*/ 1428 h 3215"/>
                <a:gd name="T4" fmla="*/ 364 w 2584"/>
                <a:gd name="T5" fmla="*/ 1545 h 3215"/>
                <a:gd name="T6" fmla="*/ 414 w 2584"/>
                <a:gd name="T7" fmla="*/ 1625 h 3215"/>
                <a:gd name="T8" fmla="*/ 463 w 2584"/>
                <a:gd name="T9" fmla="*/ 1750 h 3215"/>
                <a:gd name="T10" fmla="*/ 436 w 2584"/>
                <a:gd name="T11" fmla="*/ 1888 h 3215"/>
                <a:gd name="T12" fmla="*/ 259 w 2584"/>
                <a:gd name="T13" fmla="*/ 1900 h 3215"/>
                <a:gd name="T14" fmla="*/ 244 w 2584"/>
                <a:gd name="T15" fmla="*/ 2029 h 3215"/>
                <a:gd name="T16" fmla="*/ 283 w 2584"/>
                <a:gd name="T17" fmla="*/ 2141 h 3215"/>
                <a:gd name="T18" fmla="*/ 158 w 2584"/>
                <a:gd name="T19" fmla="*/ 2193 h 3215"/>
                <a:gd name="T20" fmla="*/ 206 w 2584"/>
                <a:gd name="T21" fmla="*/ 2270 h 3215"/>
                <a:gd name="T22" fmla="*/ 323 w 2584"/>
                <a:gd name="T23" fmla="*/ 2408 h 3215"/>
                <a:gd name="T24" fmla="*/ 487 w 2584"/>
                <a:gd name="T25" fmla="*/ 2543 h 3215"/>
                <a:gd name="T26" fmla="*/ 614 w 2584"/>
                <a:gd name="T27" fmla="*/ 2653 h 3215"/>
                <a:gd name="T28" fmla="*/ 728 w 2584"/>
                <a:gd name="T29" fmla="*/ 2836 h 3215"/>
                <a:gd name="T30" fmla="*/ 884 w 2584"/>
                <a:gd name="T31" fmla="*/ 2971 h 3215"/>
                <a:gd name="T32" fmla="*/ 1127 w 2584"/>
                <a:gd name="T33" fmla="*/ 3006 h 3215"/>
                <a:gd name="T34" fmla="*/ 1283 w 2584"/>
                <a:gd name="T35" fmla="*/ 3190 h 3215"/>
                <a:gd name="T36" fmla="*/ 1557 w 2584"/>
                <a:gd name="T37" fmla="*/ 3087 h 3215"/>
                <a:gd name="T38" fmla="*/ 1553 w 2584"/>
                <a:gd name="T39" fmla="*/ 2945 h 3215"/>
                <a:gd name="T40" fmla="*/ 1661 w 2584"/>
                <a:gd name="T41" fmla="*/ 2998 h 3215"/>
                <a:gd name="T42" fmla="*/ 1862 w 2584"/>
                <a:gd name="T43" fmla="*/ 3108 h 3215"/>
                <a:gd name="T44" fmla="*/ 2093 w 2584"/>
                <a:gd name="T45" fmla="*/ 3198 h 3215"/>
                <a:gd name="T46" fmla="*/ 2059 w 2584"/>
                <a:gd name="T47" fmla="*/ 3030 h 3215"/>
                <a:gd name="T48" fmla="*/ 2030 w 2584"/>
                <a:gd name="T49" fmla="*/ 2908 h 3215"/>
                <a:gd name="T50" fmla="*/ 2021 w 2584"/>
                <a:gd name="T51" fmla="*/ 2778 h 3215"/>
                <a:gd name="T52" fmla="*/ 2148 w 2584"/>
                <a:gd name="T53" fmla="*/ 2628 h 3215"/>
                <a:gd name="T54" fmla="*/ 2116 w 2584"/>
                <a:gd name="T55" fmla="*/ 2509 h 3215"/>
                <a:gd name="T56" fmla="*/ 2162 w 2584"/>
                <a:gd name="T57" fmla="*/ 2399 h 3215"/>
                <a:gd name="T58" fmla="*/ 2155 w 2584"/>
                <a:gd name="T59" fmla="*/ 2282 h 3215"/>
                <a:gd name="T60" fmla="*/ 1975 w 2584"/>
                <a:gd name="T61" fmla="*/ 2032 h 3215"/>
                <a:gd name="T62" fmla="*/ 2053 w 2584"/>
                <a:gd name="T63" fmla="*/ 1923 h 3215"/>
                <a:gd name="T64" fmla="*/ 2199 w 2584"/>
                <a:gd name="T65" fmla="*/ 1695 h 3215"/>
                <a:gd name="T66" fmla="*/ 2314 w 2584"/>
                <a:gd name="T67" fmla="*/ 1590 h 3215"/>
                <a:gd name="T68" fmla="*/ 2457 w 2584"/>
                <a:gd name="T69" fmla="*/ 1473 h 3215"/>
                <a:gd name="T70" fmla="*/ 2526 w 2584"/>
                <a:gd name="T71" fmla="*/ 1341 h 3215"/>
                <a:gd name="T72" fmla="*/ 2557 w 2584"/>
                <a:gd name="T73" fmla="*/ 1217 h 3215"/>
                <a:gd name="T74" fmla="*/ 2534 w 2584"/>
                <a:gd name="T75" fmla="*/ 1073 h 3215"/>
                <a:gd name="T76" fmla="*/ 2437 w 2584"/>
                <a:gd name="T77" fmla="*/ 869 h 3215"/>
                <a:gd name="T78" fmla="*/ 2210 w 2584"/>
                <a:gd name="T79" fmla="*/ 817 h 3215"/>
                <a:gd name="T80" fmla="*/ 2181 w 2584"/>
                <a:gd name="T81" fmla="*/ 698 h 3215"/>
                <a:gd name="T82" fmla="*/ 2238 w 2584"/>
                <a:gd name="T83" fmla="*/ 496 h 3215"/>
                <a:gd name="T84" fmla="*/ 2252 w 2584"/>
                <a:gd name="T85" fmla="*/ 316 h 3215"/>
                <a:gd name="T86" fmla="*/ 2146 w 2584"/>
                <a:gd name="T87" fmla="*/ 164 h 3215"/>
                <a:gd name="T88" fmla="*/ 1981 w 2584"/>
                <a:gd name="T89" fmla="*/ 81 h 3215"/>
                <a:gd name="T90" fmla="*/ 1807 w 2584"/>
                <a:gd name="T91" fmla="*/ 2 h 3215"/>
                <a:gd name="T92" fmla="*/ 1578 w 2584"/>
                <a:gd name="T93" fmla="*/ 58 h 3215"/>
                <a:gd name="T94" fmla="*/ 1464 w 2584"/>
                <a:gd name="T95" fmla="*/ 176 h 3215"/>
                <a:gd name="T96" fmla="*/ 1291 w 2584"/>
                <a:gd name="T97" fmla="*/ 330 h 3215"/>
                <a:gd name="T98" fmla="*/ 1163 w 2584"/>
                <a:gd name="T99" fmla="*/ 416 h 3215"/>
                <a:gd name="T100" fmla="*/ 1072 w 2584"/>
                <a:gd name="T101" fmla="*/ 420 h 3215"/>
                <a:gd name="T102" fmla="*/ 926 w 2584"/>
                <a:gd name="T103" fmla="*/ 446 h 3215"/>
                <a:gd name="T104" fmla="*/ 861 w 2584"/>
                <a:gd name="T105" fmla="*/ 600 h 3215"/>
                <a:gd name="T106" fmla="*/ 787 w 2584"/>
                <a:gd name="T107" fmla="*/ 619 h 3215"/>
                <a:gd name="T108" fmla="*/ 684 w 2584"/>
                <a:gd name="T109" fmla="*/ 585 h 3215"/>
                <a:gd name="T110" fmla="*/ 641 w 2584"/>
                <a:gd name="T111" fmla="*/ 742 h 3215"/>
                <a:gd name="T112" fmla="*/ 504 w 2584"/>
                <a:gd name="T113" fmla="*/ 884 h 3215"/>
                <a:gd name="T114" fmla="*/ 403 w 2584"/>
                <a:gd name="T115" fmla="*/ 954 h 3215"/>
                <a:gd name="T116" fmla="*/ 215 w 2584"/>
                <a:gd name="T117" fmla="*/ 953 h 3215"/>
                <a:gd name="T118" fmla="*/ 55 w 2584"/>
                <a:gd name="T119" fmla="*/ 1026 h 3215"/>
                <a:gd name="T120" fmla="*/ 29 w 2584"/>
                <a:gd name="T121" fmla="*/ 1156 h 3215"/>
                <a:gd name="T122" fmla="*/ 86 w 2584"/>
                <a:gd name="T123" fmla="*/ 1220 h 3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84" h="3215">
                  <a:moveTo>
                    <a:pt x="161" y="1272"/>
                  </a:moveTo>
                  <a:lnTo>
                    <a:pt x="161" y="1272"/>
                  </a:lnTo>
                  <a:lnTo>
                    <a:pt x="154" y="1277"/>
                  </a:lnTo>
                  <a:lnTo>
                    <a:pt x="154" y="1277"/>
                  </a:lnTo>
                  <a:lnTo>
                    <a:pt x="152" y="1279"/>
                  </a:lnTo>
                  <a:lnTo>
                    <a:pt x="150" y="1281"/>
                  </a:lnTo>
                  <a:lnTo>
                    <a:pt x="149" y="1284"/>
                  </a:lnTo>
                  <a:lnTo>
                    <a:pt x="150" y="1287"/>
                  </a:lnTo>
                  <a:lnTo>
                    <a:pt x="150" y="1287"/>
                  </a:lnTo>
                  <a:lnTo>
                    <a:pt x="153" y="1290"/>
                  </a:lnTo>
                  <a:lnTo>
                    <a:pt x="154" y="1293"/>
                  </a:lnTo>
                  <a:lnTo>
                    <a:pt x="155" y="1299"/>
                  </a:lnTo>
                  <a:lnTo>
                    <a:pt x="155" y="1313"/>
                  </a:lnTo>
                  <a:lnTo>
                    <a:pt x="155" y="1313"/>
                  </a:lnTo>
                  <a:lnTo>
                    <a:pt x="156" y="1321"/>
                  </a:lnTo>
                  <a:lnTo>
                    <a:pt x="158" y="1328"/>
                  </a:lnTo>
                  <a:lnTo>
                    <a:pt x="161" y="1330"/>
                  </a:lnTo>
                  <a:lnTo>
                    <a:pt x="163" y="1332"/>
                  </a:lnTo>
                  <a:lnTo>
                    <a:pt x="167" y="1334"/>
                  </a:lnTo>
                  <a:lnTo>
                    <a:pt x="170" y="1336"/>
                  </a:lnTo>
                  <a:lnTo>
                    <a:pt x="170" y="1336"/>
                  </a:lnTo>
                  <a:lnTo>
                    <a:pt x="175" y="1338"/>
                  </a:lnTo>
                  <a:lnTo>
                    <a:pt x="179" y="1340"/>
                  </a:lnTo>
                  <a:lnTo>
                    <a:pt x="187" y="1347"/>
                  </a:lnTo>
                  <a:lnTo>
                    <a:pt x="187" y="1347"/>
                  </a:lnTo>
                  <a:lnTo>
                    <a:pt x="191" y="1351"/>
                  </a:lnTo>
                  <a:lnTo>
                    <a:pt x="192" y="1354"/>
                  </a:lnTo>
                  <a:lnTo>
                    <a:pt x="191" y="1357"/>
                  </a:lnTo>
                  <a:lnTo>
                    <a:pt x="187" y="1361"/>
                  </a:lnTo>
                  <a:lnTo>
                    <a:pt x="187" y="1361"/>
                  </a:lnTo>
                  <a:lnTo>
                    <a:pt x="180" y="1366"/>
                  </a:lnTo>
                  <a:lnTo>
                    <a:pt x="173" y="1369"/>
                  </a:lnTo>
                  <a:lnTo>
                    <a:pt x="173" y="1369"/>
                  </a:lnTo>
                  <a:lnTo>
                    <a:pt x="170" y="1370"/>
                  </a:lnTo>
                  <a:lnTo>
                    <a:pt x="167" y="1372"/>
                  </a:lnTo>
                  <a:lnTo>
                    <a:pt x="163" y="1377"/>
                  </a:lnTo>
                  <a:lnTo>
                    <a:pt x="161" y="1383"/>
                  </a:lnTo>
                  <a:lnTo>
                    <a:pt x="158" y="1390"/>
                  </a:lnTo>
                  <a:lnTo>
                    <a:pt x="158" y="1390"/>
                  </a:lnTo>
                  <a:lnTo>
                    <a:pt x="158" y="1393"/>
                  </a:lnTo>
                  <a:lnTo>
                    <a:pt x="160" y="1395"/>
                  </a:lnTo>
                  <a:lnTo>
                    <a:pt x="160" y="1395"/>
                  </a:lnTo>
                  <a:lnTo>
                    <a:pt x="165" y="1400"/>
                  </a:lnTo>
                  <a:lnTo>
                    <a:pt x="170" y="1404"/>
                  </a:lnTo>
                  <a:lnTo>
                    <a:pt x="176" y="1406"/>
                  </a:lnTo>
                  <a:lnTo>
                    <a:pt x="183" y="1407"/>
                  </a:lnTo>
                  <a:lnTo>
                    <a:pt x="183" y="1407"/>
                  </a:lnTo>
                  <a:lnTo>
                    <a:pt x="191" y="1407"/>
                  </a:lnTo>
                  <a:lnTo>
                    <a:pt x="198" y="1409"/>
                  </a:lnTo>
                  <a:lnTo>
                    <a:pt x="205" y="1412"/>
                  </a:lnTo>
                  <a:lnTo>
                    <a:pt x="211" y="1417"/>
                  </a:lnTo>
                  <a:lnTo>
                    <a:pt x="211" y="1417"/>
                  </a:lnTo>
                  <a:lnTo>
                    <a:pt x="215" y="1419"/>
                  </a:lnTo>
                  <a:lnTo>
                    <a:pt x="218" y="1421"/>
                  </a:lnTo>
                  <a:lnTo>
                    <a:pt x="218" y="1421"/>
                  </a:lnTo>
                  <a:lnTo>
                    <a:pt x="230" y="1425"/>
                  </a:lnTo>
                  <a:lnTo>
                    <a:pt x="230" y="1425"/>
                  </a:lnTo>
                  <a:lnTo>
                    <a:pt x="235" y="1427"/>
                  </a:lnTo>
                  <a:lnTo>
                    <a:pt x="238" y="1427"/>
                  </a:lnTo>
                  <a:lnTo>
                    <a:pt x="238" y="1427"/>
                  </a:lnTo>
                  <a:lnTo>
                    <a:pt x="243" y="1427"/>
                  </a:lnTo>
                  <a:lnTo>
                    <a:pt x="248" y="1428"/>
                  </a:lnTo>
                  <a:lnTo>
                    <a:pt x="258" y="1432"/>
                  </a:lnTo>
                  <a:lnTo>
                    <a:pt x="258" y="1432"/>
                  </a:lnTo>
                  <a:lnTo>
                    <a:pt x="261" y="1436"/>
                  </a:lnTo>
                  <a:lnTo>
                    <a:pt x="263" y="1440"/>
                  </a:lnTo>
                  <a:lnTo>
                    <a:pt x="263" y="1440"/>
                  </a:lnTo>
                  <a:lnTo>
                    <a:pt x="271" y="1460"/>
                  </a:lnTo>
                  <a:lnTo>
                    <a:pt x="274" y="1470"/>
                  </a:lnTo>
                  <a:lnTo>
                    <a:pt x="275" y="1476"/>
                  </a:lnTo>
                  <a:lnTo>
                    <a:pt x="275" y="1481"/>
                  </a:lnTo>
                  <a:lnTo>
                    <a:pt x="275" y="1481"/>
                  </a:lnTo>
                  <a:lnTo>
                    <a:pt x="275" y="1484"/>
                  </a:lnTo>
                  <a:lnTo>
                    <a:pt x="276" y="1486"/>
                  </a:lnTo>
                  <a:lnTo>
                    <a:pt x="276" y="1486"/>
                  </a:lnTo>
                  <a:lnTo>
                    <a:pt x="279" y="1492"/>
                  </a:lnTo>
                  <a:lnTo>
                    <a:pt x="284" y="1498"/>
                  </a:lnTo>
                  <a:lnTo>
                    <a:pt x="289" y="1501"/>
                  </a:lnTo>
                  <a:lnTo>
                    <a:pt x="296" y="1504"/>
                  </a:lnTo>
                  <a:lnTo>
                    <a:pt x="296" y="1504"/>
                  </a:lnTo>
                  <a:lnTo>
                    <a:pt x="315" y="1506"/>
                  </a:lnTo>
                  <a:lnTo>
                    <a:pt x="335" y="1507"/>
                  </a:lnTo>
                  <a:lnTo>
                    <a:pt x="335" y="1507"/>
                  </a:lnTo>
                  <a:lnTo>
                    <a:pt x="344" y="1508"/>
                  </a:lnTo>
                  <a:lnTo>
                    <a:pt x="352" y="1511"/>
                  </a:lnTo>
                  <a:lnTo>
                    <a:pt x="352" y="1511"/>
                  </a:lnTo>
                  <a:lnTo>
                    <a:pt x="355" y="1512"/>
                  </a:lnTo>
                  <a:lnTo>
                    <a:pt x="357" y="1514"/>
                  </a:lnTo>
                  <a:lnTo>
                    <a:pt x="357" y="1514"/>
                  </a:lnTo>
                  <a:lnTo>
                    <a:pt x="359" y="1523"/>
                  </a:lnTo>
                  <a:lnTo>
                    <a:pt x="362" y="1533"/>
                  </a:lnTo>
                  <a:lnTo>
                    <a:pt x="364" y="1541"/>
                  </a:lnTo>
                  <a:lnTo>
                    <a:pt x="364" y="1545"/>
                  </a:lnTo>
                  <a:lnTo>
                    <a:pt x="362" y="1550"/>
                  </a:lnTo>
                  <a:lnTo>
                    <a:pt x="362" y="1550"/>
                  </a:lnTo>
                  <a:lnTo>
                    <a:pt x="361" y="1553"/>
                  </a:lnTo>
                  <a:lnTo>
                    <a:pt x="362" y="1557"/>
                  </a:lnTo>
                  <a:lnTo>
                    <a:pt x="364" y="1560"/>
                  </a:lnTo>
                  <a:lnTo>
                    <a:pt x="366" y="1564"/>
                  </a:lnTo>
                  <a:lnTo>
                    <a:pt x="366" y="1564"/>
                  </a:lnTo>
                  <a:lnTo>
                    <a:pt x="369" y="1567"/>
                  </a:lnTo>
                  <a:lnTo>
                    <a:pt x="370" y="1571"/>
                  </a:lnTo>
                  <a:lnTo>
                    <a:pt x="374" y="1579"/>
                  </a:lnTo>
                  <a:lnTo>
                    <a:pt x="377" y="1587"/>
                  </a:lnTo>
                  <a:lnTo>
                    <a:pt x="380" y="1590"/>
                  </a:lnTo>
                  <a:lnTo>
                    <a:pt x="383" y="1594"/>
                  </a:lnTo>
                  <a:lnTo>
                    <a:pt x="383" y="1594"/>
                  </a:lnTo>
                  <a:lnTo>
                    <a:pt x="384" y="1595"/>
                  </a:lnTo>
                  <a:lnTo>
                    <a:pt x="384" y="1598"/>
                  </a:lnTo>
                  <a:lnTo>
                    <a:pt x="384" y="1598"/>
                  </a:lnTo>
                  <a:lnTo>
                    <a:pt x="384" y="1602"/>
                  </a:lnTo>
                  <a:lnTo>
                    <a:pt x="387" y="1605"/>
                  </a:lnTo>
                  <a:lnTo>
                    <a:pt x="389" y="1607"/>
                  </a:lnTo>
                  <a:lnTo>
                    <a:pt x="392" y="1609"/>
                  </a:lnTo>
                  <a:lnTo>
                    <a:pt x="392" y="1609"/>
                  </a:lnTo>
                  <a:lnTo>
                    <a:pt x="398" y="1612"/>
                  </a:lnTo>
                  <a:lnTo>
                    <a:pt x="400" y="1613"/>
                  </a:lnTo>
                  <a:lnTo>
                    <a:pt x="403" y="1615"/>
                  </a:lnTo>
                  <a:lnTo>
                    <a:pt x="403" y="1615"/>
                  </a:lnTo>
                  <a:lnTo>
                    <a:pt x="405" y="1619"/>
                  </a:lnTo>
                  <a:lnTo>
                    <a:pt x="407" y="1622"/>
                  </a:lnTo>
                  <a:lnTo>
                    <a:pt x="410" y="1624"/>
                  </a:lnTo>
                  <a:lnTo>
                    <a:pt x="414" y="1625"/>
                  </a:lnTo>
                  <a:lnTo>
                    <a:pt x="414" y="1625"/>
                  </a:lnTo>
                  <a:lnTo>
                    <a:pt x="418" y="1626"/>
                  </a:lnTo>
                  <a:lnTo>
                    <a:pt x="420" y="1628"/>
                  </a:lnTo>
                  <a:lnTo>
                    <a:pt x="420" y="1628"/>
                  </a:lnTo>
                  <a:lnTo>
                    <a:pt x="427" y="1634"/>
                  </a:lnTo>
                  <a:lnTo>
                    <a:pt x="434" y="1637"/>
                  </a:lnTo>
                  <a:lnTo>
                    <a:pt x="434" y="1637"/>
                  </a:lnTo>
                  <a:lnTo>
                    <a:pt x="437" y="1641"/>
                  </a:lnTo>
                  <a:lnTo>
                    <a:pt x="441" y="1643"/>
                  </a:lnTo>
                  <a:lnTo>
                    <a:pt x="443" y="1647"/>
                  </a:lnTo>
                  <a:lnTo>
                    <a:pt x="443" y="1651"/>
                  </a:lnTo>
                  <a:lnTo>
                    <a:pt x="443" y="1651"/>
                  </a:lnTo>
                  <a:lnTo>
                    <a:pt x="444" y="1657"/>
                  </a:lnTo>
                  <a:lnTo>
                    <a:pt x="446" y="1662"/>
                  </a:lnTo>
                  <a:lnTo>
                    <a:pt x="449" y="1666"/>
                  </a:lnTo>
                  <a:lnTo>
                    <a:pt x="452" y="1670"/>
                  </a:lnTo>
                  <a:lnTo>
                    <a:pt x="452" y="1670"/>
                  </a:lnTo>
                  <a:lnTo>
                    <a:pt x="456" y="1674"/>
                  </a:lnTo>
                  <a:lnTo>
                    <a:pt x="458" y="1675"/>
                  </a:lnTo>
                  <a:lnTo>
                    <a:pt x="458" y="1678"/>
                  </a:lnTo>
                  <a:lnTo>
                    <a:pt x="458" y="1678"/>
                  </a:lnTo>
                  <a:lnTo>
                    <a:pt x="458" y="1693"/>
                  </a:lnTo>
                  <a:lnTo>
                    <a:pt x="458" y="1701"/>
                  </a:lnTo>
                  <a:lnTo>
                    <a:pt x="457" y="1708"/>
                  </a:lnTo>
                  <a:lnTo>
                    <a:pt x="457" y="1708"/>
                  </a:lnTo>
                  <a:lnTo>
                    <a:pt x="453" y="1719"/>
                  </a:lnTo>
                  <a:lnTo>
                    <a:pt x="453" y="1725"/>
                  </a:lnTo>
                  <a:lnTo>
                    <a:pt x="453" y="1730"/>
                  </a:lnTo>
                  <a:lnTo>
                    <a:pt x="455" y="1735"/>
                  </a:lnTo>
                  <a:lnTo>
                    <a:pt x="456" y="1740"/>
                  </a:lnTo>
                  <a:lnTo>
                    <a:pt x="459" y="1746"/>
                  </a:lnTo>
                  <a:lnTo>
                    <a:pt x="463" y="1750"/>
                  </a:lnTo>
                  <a:lnTo>
                    <a:pt x="463" y="1750"/>
                  </a:lnTo>
                  <a:lnTo>
                    <a:pt x="464" y="1755"/>
                  </a:lnTo>
                  <a:lnTo>
                    <a:pt x="466" y="1758"/>
                  </a:lnTo>
                  <a:lnTo>
                    <a:pt x="466" y="1758"/>
                  </a:lnTo>
                  <a:lnTo>
                    <a:pt x="472" y="1772"/>
                  </a:lnTo>
                  <a:lnTo>
                    <a:pt x="476" y="1779"/>
                  </a:lnTo>
                  <a:lnTo>
                    <a:pt x="479" y="1781"/>
                  </a:lnTo>
                  <a:lnTo>
                    <a:pt x="482" y="1784"/>
                  </a:lnTo>
                  <a:lnTo>
                    <a:pt x="482" y="1784"/>
                  </a:lnTo>
                  <a:lnTo>
                    <a:pt x="484" y="1785"/>
                  </a:lnTo>
                  <a:lnTo>
                    <a:pt x="486" y="1787"/>
                  </a:lnTo>
                  <a:lnTo>
                    <a:pt x="487" y="1789"/>
                  </a:lnTo>
                  <a:lnTo>
                    <a:pt x="487" y="1792"/>
                  </a:lnTo>
                  <a:lnTo>
                    <a:pt x="487" y="1792"/>
                  </a:lnTo>
                  <a:lnTo>
                    <a:pt x="484" y="1796"/>
                  </a:lnTo>
                  <a:lnTo>
                    <a:pt x="484" y="1801"/>
                  </a:lnTo>
                  <a:lnTo>
                    <a:pt x="484" y="1810"/>
                  </a:lnTo>
                  <a:lnTo>
                    <a:pt x="484" y="1810"/>
                  </a:lnTo>
                  <a:lnTo>
                    <a:pt x="484" y="1814"/>
                  </a:lnTo>
                  <a:lnTo>
                    <a:pt x="483" y="1817"/>
                  </a:lnTo>
                  <a:lnTo>
                    <a:pt x="480" y="1823"/>
                  </a:lnTo>
                  <a:lnTo>
                    <a:pt x="480" y="1823"/>
                  </a:lnTo>
                  <a:lnTo>
                    <a:pt x="473" y="1833"/>
                  </a:lnTo>
                  <a:lnTo>
                    <a:pt x="470" y="1839"/>
                  </a:lnTo>
                  <a:lnTo>
                    <a:pt x="467" y="1845"/>
                  </a:lnTo>
                  <a:lnTo>
                    <a:pt x="467" y="1845"/>
                  </a:lnTo>
                  <a:lnTo>
                    <a:pt x="464" y="1852"/>
                  </a:lnTo>
                  <a:lnTo>
                    <a:pt x="461" y="1857"/>
                  </a:lnTo>
                  <a:lnTo>
                    <a:pt x="453" y="1868"/>
                  </a:lnTo>
                  <a:lnTo>
                    <a:pt x="436" y="1888"/>
                  </a:lnTo>
                  <a:lnTo>
                    <a:pt x="436" y="1888"/>
                  </a:lnTo>
                  <a:lnTo>
                    <a:pt x="431" y="1892"/>
                  </a:lnTo>
                  <a:lnTo>
                    <a:pt x="426" y="1895"/>
                  </a:lnTo>
                  <a:lnTo>
                    <a:pt x="426" y="1895"/>
                  </a:lnTo>
                  <a:lnTo>
                    <a:pt x="410" y="1901"/>
                  </a:lnTo>
                  <a:lnTo>
                    <a:pt x="410" y="1901"/>
                  </a:lnTo>
                  <a:lnTo>
                    <a:pt x="403" y="1903"/>
                  </a:lnTo>
                  <a:lnTo>
                    <a:pt x="396" y="1905"/>
                  </a:lnTo>
                  <a:lnTo>
                    <a:pt x="389" y="1905"/>
                  </a:lnTo>
                  <a:lnTo>
                    <a:pt x="382" y="1903"/>
                  </a:lnTo>
                  <a:lnTo>
                    <a:pt x="376" y="1902"/>
                  </a:lnTo>
                  <a:lnTo>
                    <a:pt x="369" y="1899"/>
                  </a:lnTo>
                  <a:lnTo>
                    <a:pt x="358" y="1893"/>
                  </a:lnTo>
                  <a:lnTo>
                    <a:pt x="358" y="1893"/>
                  </a:lnTo>
                  <a:lnTo>
                    <a:pt x="349" y="1887"/>
                  </a:lnTo>
                  <a:lnTo>
                    <a:pt x="339" y="1884"/>
                  </a:lnTo>
                  <a:lnTo>
                    <a:pt x="335" y="1884"/>
                  </a:lnTo>
                  <a:lnTo>
                    <a:pt x="329" y="1883"/>
                  </a:lnTo>
                  <a:lnTo>
                    <a:pt x="324" y="1884"/>
                  </a:lnTo>
                  <a:lnTo>
                    <a:pt x="319" y="1885"/>
                  </a:lnTo>
                  <a:lnTo>
                    <a:pt x="319" y="1885"/>
                  </a:lnTo>
                  <a:lnTo>
                    <a:pt x="313" y="1888"/>
                  </a:lnTo>
                  <a:lnTo>
                    <a:pt x="306" y="1891"/>
                  </a:lnTo>
                  <a:lnTo>
                    <a:pt x="306" y="1891"/>
                  </a:lnTo>
                  <a:lnTo>
                    <a:pt x="297" y="1892"/>
                  </a:lnTo>
                  <a:lnTo>
                    <a:pt x="289" y="1893"/>
                  </a:lnTo>
                  <a:lnTo>
                    <a:pt x="289" y="1893"/>
                  </a:lnTo>
                  <a:lnTo>
                    <a:pt x="277" y="1893"/>
                  </a:lnTo>
                  <a:lnTo>
                    <a:pt x="273" y="1893"/>
                  </a:lnTo>
                  <a:lnTo>
                    <a:pt x="267" y="1895"/>
                  </a:lnTo>
                  <a:lnTo>
                    <a:pt x="263" y="1898"/>
                  </a:lnTo>
                  <a:lnTo>
                    <a:pt x="259" y="1900"/>
                  </a:lnTo>
                  <a:lnTo>
                    <a:pt x="255" y="1905"/>
                  </a:lnTo>
                  <a:lnTo>
                    <a:pt x="252" y="1909"/>
                  </a:lnTo>
                  <a:lnTo>
                    <a:pt x="252" y="1909"/>
                  </a:lnTo>
                  <a:lnTo>
                    <a:pt x="249" y="1911"/>
                  </a:lnTo>
                  <a:lnTo>
                    <a:pt x="249" y="1911"/>
                  </a:lnTo>
                  <a:lnTo>
                    <a:pt x="229" y="1938"/>
                  </a:lnTo>
                  <a:lnTo>
                    <a:pt x="229" y="1938"/>
                  </a:lnTo>
                  <a:lnTo>
                    <a:pt x="225" y="1943"/>
                  </a:lnTo>
                  <a:lnTo>
                    <a:pt x="224" y="1946"/>
                  </a:lnTo>
                  <a:lnTo>
                    <a:pt x="223" y="1951"/>
                  </a:lnTo>
                  <a:lnTo>
                    <a:pt x="225" y="1955"/>
                  </a:lnTo>
                  <a:lnTo>
                    <a:pt x="225" y="1955"/>
                  </a:lnTo>
                  <a:lnTo>
                    <a:pt x="231" y="1966"/>
                  </a:lnTo>
                  <a:lnTo>
                    <a:pt x="235" y="1970"/>
                  </a:lnTo>
                  <a:lnTo>
                    <a:pt x="239" y="1974"/>
                  </a:lnTo>
                  <a:lnTo>
                    <a:pt x="239" y="1974"/>
                  </a:lnTo>
                  <a:lnTo>
                    <a:pt x="243" y="1976"/>
                  </a:lnTo>
                  <a:lnTo>
                    <a:pt x="246" y="1979"/>
                  </a:lnTo>
                  <a:lnTo>
                    <a:pt x="247" y="1983"/>
                  </a:lnTo>
                  <a:lnTo>
                    <a:pt x="248" y="1988"/>
                  </a:lnTo>
                  <a:lnTo>
                    <a:pt x="248" y="1988"/>
                  </a:lnTo>
                  <a:lnTo>
                    <a:pt x="249" y="1994"/>
                  </a:lnTo>
                  <a:lnTo>
                    <a:pt x="249" y="2001"/>
                  </a:lnTo>
                  <a:lnTo>
                    <a:pt x="248" y="2008"/>
                  </a:lnTo>
                  <a:lnTo>
                    <a:pt x="247" y="2011"/>
                  </a:lnTo>
                  <a:lnTo>
                    <a:pt x="245" y="2014"/>
                  </a:lnTo>
                  <a:lnTo>
                    <a:pt x="245" y="2014"/>
                  </a:lnTo>
                  <a:lnTo>
                    <a:pt x="243" y="2017"/>
                  </a:lnTo>
                  <a:lnTo>
                    <a:pt x="243" y="2021"/>
                  </a:lnTo>
                  <a:lnTo>
                    <a:pt x="243" y="2024"/>
                  </a:lnTo>
                  <a:lnTo>
                    <a:pt x="244" y="2029"/>
                  </a:lnTo>
                  <a:lnTo>
                    <a:pt x="244" y="2029"/>
                  </a:lnTo>
                  <a:lnTo>
                    <a:pt x="247" y="2035"/>
                  </a:lnTo>
                  <a:lnTo>
                    <a:pt x="251" y="2039"/>
                  </a:lnTo>
                  <a:lnTo>
                    <a:pt x="254" y="2044"/>
                  </a:lnTo>
                  <a:lnTo>
                    <a:pt x="260" y="2049"/>
                  </a:lnTo>
                  <a:lnTo>
                    <a:pt x="266" y="2052"/>
                  </a:lnTo>
                  <a:lnTo>
                    <a:pt x="271" y="2055"/>
                  </a:lnTo>
                  <a:lnTo>
                    <a:pt x="277" y="2057"/>
                  </a:lnTo>
                  <a:lnTo>
                    <a:pt x="284" y="2058"/>
                  </a:lnTo>
                  <a:lnTo>
                    <a:pt x="284" y="2058"/>
                  </a:lnTo>
                  <a:lnTo>
                    <a:pt x="291" y="2059"/>
                  </a:lnTo>
                  <a:lnTo>
                    <a:pt x="298" y="2061"/>
                  </a:lnTo>
                  <a:lnTo>
                    <a:pt x="304" y="2065"/>
                  </a:lnTo>
                  <a:lnTo>
                    <a:pt x="309" y="2069"/>
                  </a:lnTo>
                  <a:lnTo>
                    <a:pt x="309" y="2069"/>
                  </a:lnTo>
                  <a:lnTo>
                    <a:pt x="313" y="2074"/>
                  </a:lnTo>
                  <a:lnTo>
                    <a:pt x="315" y="2079"/>
                  </a:lnTo>
                  <a:lnTo>
                    <a:pt x="315" y="2084"/>
                  </a:lnTo>
                  <a:lnTo>
                    <a:pt x="314" y="2091"/>
                  </a:lnTo>
                  <a:lnTo>
                    <a:pt x="314" y="2091"/>
                  </a:lnTo>
                  <a:lnTo>
                    <a:pt x="311" y="2099"/>
                  </a:lnTo>
                  <a:lnTo>
                    <a:pt x="306" y="2105"/>
                  </a:lnTo>
                  <a:lnTo>
                    <a:pt x="300" y="2112"/>
                  </a:lnTo>
                  <a:lnTo>
                    <a:pt x="296" y="2118"/>
                  </a:lnTo>
                  <a:lnTo>
                    <a:pt x="296" y="2118"/>
                  </a:lnTo>
                  <a:lnTo>
                    <a:pt x="289" y="2129"/>
                  </a:lnTo>
                  <a:lnTo>
                    <a:pt x="289" y="2129"/>
                  </a:lnTo>
                  <a:lnTo>
                    <a:pt x="286" y="2136"/>
                  </a:lnTo>
                  <a:lnTo>
                    <a:pt x="284" y="2138"/>
                  </a:lnTo>
                  <a:lnTo>
                    <a:pt x="283" y="2141"/>
                  </a:lnTo>
                  <a:lnTo>
                    <a:pt x="283" y="2141"/>
                  </a:lnTo>
                  <a:lnTo>
                    <a:pt x="274" y="2149"/>
                  </a:lnTo>
                  <a:lnTo>
                    <a:pt x="268" y="2159"/>
                  </a:lnTo>
                  <a:lnTo>
                    <a:pt x="268" y="2159"/>
                  </a:lnTo>
                  <a:lnTo>
                    <a:pt x="264" y="2161"/>
                  </a:lnTo>
                  <a:lnTo>
                    <a:pt x="262" y="2163"/>
                  </a:lnTo>
                  <a:lnTo>
                    <a:pt x="261" y="2164"/>
                  </a:lnTo>
                  <a:lnTo>
                    <a:pt x="261" y="2164"/>
                  </a:lnTo>
                  <a:lnTo>
                    <a:pt x="249" y="2161"/>
                  </a:lnTo>
                  <a:lnTo>
                    <a:pt x="245" y="2159"/>
                  </a:lnTo>
                  <a:lnTo>
                    <a:pt x="240" y="2157"/>
                  </a:lnTo>
                  <a:lnTo>
                    <a:pt x="240" y="2157"/>
                  </a:lnTo>
                  <a:lnTo>
                    <a:pt x="236" y="2152"/>
                  </a:lnTo>
                  <a:lnTo>
                    <a:pt x="231" y="2150"/>
                  </a:lnTo>
                  <a:lnTo>
                    <a:pt x="225" y="2149"/>
                  </a:lnTo>
                  <a:lnTo>
                    <a:pt x="220" y="2150"/>
                  </a:lnTo>
                  <a:lnTo>
                    <a:pt x="220" y="2150"/>
                  </a:lnTo>
                  <a:lnTo>
                    <a:pt x="216" y="2146"/>
                  </a:lnTo>
                  <a:lnTo>
                    <a:pt x="216" y="2146"/>
                  </a:lnTo>
                  <a:lnTo>
                    <a:pt x="213" y="2142"/>
                  </a:lnTo>
                  <a:lnTo>
                    <a:pt x="208" y="2140"/>
                  </a:lnTo>
                  <a:lnTo>
                    <a:pt x="203" y="2140"/>
                  </a:lnTo>
                  <a:lnTo>
                    <a:pt x="199" y="2141"/>
                  </a:lnTo>
                  <a:lnTo>
                    <a:pt x="199" y="2141"/>
                  </a:lnTo>
                  <a:lnTo>
                    <a:pt x="193" y="2144"/>
                  </a:lnTo>
                  <a:lnTo>
                    <a:pt x="188" y="2146"/>
                  </a:lnTo>
                  <a:lnTo>
                    <a:pt x="180" y="2156"/>
                  </a:lnTo>
                  <a:lnTo>
                    <a:pt x="180" y="2156"/>
                  </a:lnTo>
                  <a:lnTo>
                    <a:pt x="172" y="2165"/>
                  </a:lnTo>
                  <a:lnTo>
                    <a:pt x="167" y="2175"/>
                  </a:lnTo>
                  <a:lnTo>
                    <a:pt x="161" y="2187"/>
                  </a:lnTo>
                  <a:lnTo>
                    <a:pt x="158" y="2193"/>
                  </a:lnTo>
                  <a:lnTo>
                    <a:pt x="157" y="2198"/>
                  </a:lnTo>
                  <a:lnTo>
                    <a:pt x="157" y="2198"/>
                  </a:lnTo>
                  <a:lnTo>
                    <a:pt x="156" y="2202"/>
                  </a:lnTo>
                  <a:lnTo>
                    <a:pt x="155" y="2205"/>
                  </a:lnTo>
                  <a:lnTo>
                    <a:pt x="155" y="2205"/>
                  </a:lnTo>
                  <a:lnTo>
                    <a:pt x="153" y="2210"/>
                  </a:lnTo>
                  <a:lnTo>
                    <a:pt x="152" y="2214"/>
                  </a:lnTo>
                  <a:lnTo>
                    <a:pt x="152" y="2219"/>
                  </a:lnTo>
                  <a:lnTo>
                    <a:pt x="153" y="2224"/>
                  </a:lnTo>
                  <a:lnTo>
                    <a:pt x="153" y="2224"/>
                  </a:lnTo>
                  <a:lnTo>
                    <a:pt x="154" y="2228"/>
                  </a:lnTo>
                  <a:lnTo>
                    <a:pt x="155" y="2233"/>
                  </a:lnTo>
                  <a:lnTo>
                    <a:pt x="155" y="2233"/>
                  </a:lnTo>
                  <a:lnTo>
                    <a:pt x="155" y="2239"/>
                  </a:lnTo>
                  <a:lnTo>
                    <a:pt x="156" y="2241"/>
                  </a:lnTo>
                  <a:lnTo>
                    <a:pt x="158" y="2242"/>
                  </a:lnTo>
                  <a:lnTo>
                    <a:pt x="163" y="2242"/>
                  </a:lnTo>
                  <a:lnTo>
                    <a:pt x="163" y="2242"/>
                  </a:lnTo>
                  <a:lnTo>
                    <a:pt x="175" y="2242"/>
                  </a:lnTo>
                  <a:lnTo>
                    <a:pt x="185" y="2242"/>
                  </a:lnTo>
                  <a:lnTo>
                    <a:pt x="185" y="2242"/>
                  </a:lnTo>
                  <a:lnTo>
                    <a:pt x="190" y="2244"/>
                  </a:lnTo>
                  <a:lnTo>
                    <a:pt x="192" y="2246"/>
                  </a:lnTo>
                  <a:lnTo>
                    <a:pt x="192" y="2248"/>
                  </a:lnTo>
                  <a:lnTo>
                    <a:pt x="192" y="2248"/>
                  </a:lnTo>
                  <a:lnTo>
                    <a:pt x="192" y="2251"/>
                  </a:lnTo>
                  <a:lnTo>
                    <a:pt x="192" y="2255"/>
                  </a:lnTo>
                  <a:lnTo>
                    <a:pt x="193" y="2258"/>
                  </a:lnTo>
                  <a:lnTo>
                    <a:pt x="195" y="2262"/>
                  </a:lnTo>
                  <a:lnTo>
                    <a:pt x="200" y="2266"/>
                  </a:lnTo>
                  <a:lnTo>
                    <a:pt x="206" y="2270"/>
                  </a:lnTo>
                  <a:lnTo>
                    <a:pt x="206" y="2270"/>
                  </a:lnTo>
                  <a:lnTo>
                    <a:pt x="207" y="2271"/>
                  </a:lnTo>
                  <a:lnTo>
                    <a:pt x="207" y="2271"/>
                  </a:lnTo>
                  <a:lnTo>
                    <a:pt x="210" y="2277"/>
                  </a:lnTo>
                  <a:lnTo>
                    <a:pt x="216" y="2282"/>
                  </a:lnTo>
                  <a:lnTo>
                    <a:pt x="229" y="2290"/>
                  </a:lnTo>
                  <a:lnTo>
                    <a:pt x="229" y="2290"/>
                  </a:lnTo>
                  <a:lnTo>
                    <a:pt x="240" y="2300"/>
                  </a:lnTo>
                  <a:lnTo>
                    <a:pt x="251" y="2308"/>
                  </a:lnTo>
                  <a:lnTo>
                    <a:pt x="260" y="2318"/>
                  </a:lnTo>
                  <a:lnTo>
                    <a:pt x="269" y="2328"/>
                  </a:lnTo>
                  <a:lnTo>
                    <a:pt x="269" y="2328"/>
                  </a:lnTo>
                  <a:lnTo>
                    <a:pt x="276" y="2340"/>
                  </a:lnTo>
                  <a:lnTo>
                    <a:pt x="279" y="2346"/>
                  </a:lnTo>
                  <a:lnTo>
                    <a:pt x="284" y="2350"/>
                  </a:lnTo>
                  <a:lnTo>
                    <a:pt x="284" y="2350"/>
                  </a:lnTo>
                  <a:lnTo>
                    <a:pt x="286" y="2353"/>
                  </a:lnTo>
                  <a:lnTo>
                    <a:pt x="289" y="2356"/>
                  </a:lnTo>
                  <a:lnTo>
                    <a:pt x="289" y="2361"/>
                  </a:lnTo>
                  <a:lnTo>
                    <a:pt x="286" y="2364"/>
                  </a:lnTo>
                  <a:lnTo>
                    <a:pt x="286" y="2364"/>
                  </a:lnTo>
                  <a:lnTo>
                    <a:pt x="284" y="2369"/>
                  </a:lnTo>
                  <a:lnTo>
                    <a:pt x="284" y="2372"/>
                  </a:lnTo>
                  <a:lnTo>
                    <a:pt x="286" y="2376"/>
                  </a:lnTo>
                  <a:lnTo>
                    <a:pt x="291" y="2379"/>
                  </a:lnTo>
                  <a:lnTo>
                    <a:pt x="291" y="2379"/>
                  </a:lnTo>
                  <a:lnTo>
                    <a:pt x="308" y="2393"/>
                  </a:lnTo>
                  <a:lnTo>
                    <a:pt x="308" y="2393"/>
                  </a:lnTo>
                  <a:lnTo>
                    <a:pt x="314" y="2398"/>
                  </a:lnTo>
                  <a:lnTo>
                    <a:pt x="319" y="2402"/>
                  </a:lnTo>
                  <a:lnTo>
                    <a:pt x="323" y="2408"/>
                  </a:lnTo>
                  <a:lnTo>
                    <a:pt x="324" y="2415"/>
                  </a:lnTo>
                  <a:lnTo>
                    <a:pt x="324" y="2415"/>
                  </a:lnTo>
                  <a:lnTo>
                    <a:pt x="326" y="2418"/>
                  </a:lnTo>
                  <a:lnTo>
                    <a:pt x="328" y="2421"/>
                  </a:lnTo>
                  <a:lnTo>
                    <a:pt x="328" y="2421"/>
                  </a:lnTo>
                  <a:lnTo>
                    <a:pt x="336" y="2426"/>
                  </a:lnTo>
                  <a:lnTo>
                    <a:pt x="344" y="2433"/>
                  </a:lnTo>
                  <a:lnTo>
                    <a:pt x="352" y="2439"/>
                  </a:lnTo>
                  <a:lnTo>
                    <a:pt x="361" y="2444"/>
                  </a:lnTo>
                  <a:lnTo>
                    <a:pt x="361" y="2444"/>
                  </a:lnTo>
                  <a:lnTo>
                    <a:pt x="365" y="2446"/>
                  </a:lnTo>
                  <a:lnTo>
                    <a:pt x="368" y="2449"/>
                  </a:lnTo>
                  <a:lnTo>
                    <a:pt x="368" y="2449"/>
                  </a:lnTo>
                  <a:lnTo>
                    <a:pt x="384" y="2476"/>
                  </a:lnTo>
                  <a:lnTo>
                    <a:pt x="384" y="2476"/>
                  </a:lnTo>
                  <a:lnTo>
                    <a:pt x="388" y="2482"/>
                  </a:lnTo>
                  <a:lnTo>
                    <a:pt x="392" y="2486"/>
                  </a:lnTo>
                  <a:lnTo>
                    <a:pt x="399" y="2490"/>
                  </a:lnTo>
                  <a:lnTo>
                    <a:pt x="405" y="2492"/>
                  </a:lnTo>
                  <a:lnTo>
                    <a:pt x="405" y="2492"/>
                  </a:lnTo>
                  <a:lnTo>
                    <a:pt x="414" y="2494"/>
                  </a:lnTo>
                  <a:lnTo>
                    <a:pt x="423" y="2498"/>
                  </a:lnTo>
                  <a:lnTo>
                    <a:pt x="431" y="2501"/>
                  </a:lnTo>
                  <a:lnTo>
                    <a:pt x="438" y="2506"/>
                  </a:lnTo>
                  <a:lnTo>
                    <a:pt x="446" y="2510"/>
                  </a:lnTo>
                  <a:lnTo>
                    <a:pt x="453" y="2516"/>
                  </a:lnTo>
                  <a:lnTo>
                    <a:pt x="466" y="2529"/>
                  </a:lnTo>
                  <a:lnTo>
                    <a:pt x="466" y="2529"/>
                  </a:lnTo>
                  <a:lnTo>
                    <a:pt x="473" y="2535"/>
                  </a:lnTo>
                  <a:lnTo>
                    <a:pt x="479" y="2539"/>
                  </a:lnTo>
                  <a:lnTo>
                    <a:pt x="487" y="2543"/>
                  </a:lnTo>
                  <a:lnTo>
                    <a:pt x="495" y="2545"/>
                  </a:lnTo>
                  <a:lnTo>
                    <a:pt x="495" y="2545"/>
                  </a:lnTo>
                  <a:lnTo>
                    <a:pt x="501" y="2547"/>
                  </a:lnTo>
                  <a:lnTo>
                    <a:pt x="505" y="2550"/>
                  </a:lnTo>
                  <a:lnTo>
                    <a:pt x="510" y="2553"/>
                  </a:lnTo>
                  <a:lnTo>
                    <a:pt x="513" y="2557"/>
                  </a:lnTo>
                  <a:lnTo>
                    <a:pt x="513" y="2557"/>
                  </a:lnTo>
                  <a:lnTo>
                    <a:pt x="520" y="2566"/>
                  </a:lnTo>
                  <a:lnTo>
                    <a:pt x="528" y="2574"/>
                  </a:lnTo>
                  <a:lnTo>
                    <a:pt x="536" y="2581"/>
                  </a:lnTo>
                  <a:lnTo>
                    <a:pt x="546" y="2588"/>
                  </a:lnTo>
                  <a:lnTo>
                    <a:pt x="546" y="2588"/>
                  </a:lnTo>
                  <a:lnTo>
                    <a:pt x="554" y="2592"/>
                  </a:lnTo>
                  <a:lnTo>
                    <a:pt x="563" y="2595"/>
                  </a:lnTo>
                  <a:lnTo>
                    <a:pt x="563" y="2595"/>
                  </a:lnTo>
                  <a:lnTo>
                    <a:pt x="570" y="2597"/>
                  </a:lnTo>
                  <a:lnTo>
                    <a:pt x="572" y="2598"/>
                  </a:lnTo>
                  <a:lnTo>
                    <a:pt x="574" y="2600"/>
                  </a:lnTo>
                  <a:lnTo>
                    <a:pt x="574" y="2600"/>
                  </a:lnTo>
                  <a:lnTo>
                    <a:pt x="580" y="2606"/>
                  </a:lnTo>
                  <a:lnTo>
                    <a:pt x="587" y="2612"/>
                  </a:lnTo>
                  <a:lnTo>
                    <a:pt x="601" y="2620"/>
                  </a:lnTo>
                  <a:lnTo>
                    <a:pt x="601" y="2620"/>
                  </a:lnTo>
                  <a:lnTo>
                    <a:pt x="607" y="2623"/>
                  </a:lnTo>
                  <a:lnTo>
                    <a:pt x="610" y="2628"/>
                  </a:lnTo>
                  <a:lnTo>
                    <a:pt x="612" y="2634"/>
                  </a:lnTo>
                  <a:lnTo>
                    <a:pt x="612" y="2641"/>
                  </a:lnTo>
                  <a:lnTo>
                    <a:pt x="612" y="2641"/>
                  </a:lnTo>
                  <a:lnTo>
                    <a:pt x="612" y="2644"/>
                  </a:lnTo>
                  <a:lnTo>
                    <a:pt x="612" y="2646"/>
                  </a:lnTo>
                  <a:lnTo>
                    <a:pt x="614" y="2653"/>
                  </a:lnTo>
                  <a:lnTo>
                    <a:pt x="614" y="2653"/>
                  </a:lnTo>
                  <a:lnTo>
                    <a:pt x="615" y="2664"/>
                  </a:lnTo>
                  <a:lnTo>
                    <a:pt x="616" y="2668"/>
                  </a:lnTo>
                  <a:lnTo>
                    <a:pt x="615" y="2674"/>
                  </a:lnTo>
                  <a:lnTo>
                    <a:pt x="615" y="2674"/>
                  </a:lnTo>
                  <a:lnTo>
                    <a:pt x="614" y="2681"/>
                  </a:lnTo>
                  <a:lnTo>
                    <a:pt x="614" y="2688"/>
                  </a:lnTo>
                  <a:lnTo>
                    <a:pt x="615" y="2694"/>
                  </a:lnTo>
                  <a:lnTo>
                    <a:pt x="617" y="2699"/>
                  </a:lnTo>
                  <a:lnTo>
                    <a:pt x="620" y="2704"/>
                  </a:lnTo>
                  <a:lnTo>
                    <a:pt x="625" y="2710"/>
                  </a:lnTo>
                  <a:lnTo>
                    <a:pt x="633" y="2719"/>
                  </a:lnTo>
                  <a:lnTo>
                    <a:pt x="633" y="2719"/>
                  </a:lnTo>
                  <a:lnTo>
                    <a:pt x="638" y="2721"/>
                  </a:lnTo>
                  <a:lnTo>
                    <a:pt x="642" y="2724"/>
                  </a:lnTo>
                  <a:lnTo>
                    <a:pt x="647" y="2726"/>
                  </a:lnTo>
                  <a:lnTo>
                    <a:pt x="652" y="2726"/>
                  </a:lnTo>
                  <a:lnTo>
                    <a:pt x="662" y="2726"/>
                  </a:lnTo>
                  <a:lnTo>
                    <a:pt x="671" y="2725"/>
                  </a:lnTo>
                  <a:lnTo>
                    <a:pt x="671" y="2725"/>
                  </a:lnTo>
                  <a:lnTo>
                    <a:pt x="678" y="2724"/>
                  </a:lnTo>
                  <a:lnTo>
                    <a:pt x="681" y="2724"/>
                  </a:lnTo>
                  <a:lnTo>
                    <a:pt x="684" y="2726"/>
                  </a:lnTo>
                  <a:lnTo>
                    <a:pt x="687" y="2730"/>
                  </a:lnTo>
                  <a:lnTo>
                    <a:pt x="687" y="2730"/>
                  </a:lnTo>
                  <a:lnTo>
                    <a:pt x="699" y="2756"/>
                  </a:lnTo>
                  <a:lnTo>
                    <a:pt x="711" y="2781"/>
                  </a:lnTo>
                  <a:lnTo>
                    <a:pt x="711" y="2781"/>
                  </a:lnTo>
                  <a:lnTo>
                    <a:pt x="718" y="2800"/>
                  </a:lnTo>
                  <a:lnTo>
                    <a:pt x="723" y="2818"/>
                  </a:lnTo>
                  <a:lnTo>
                    <a:pt x="728" y="2836"/>
                  </a:lnTo>
                  <a:lnTo>
                    <a:pt x="731" y="2856"/>
                  </a:lnTo>
                  <a:lnTo>
                    <a:pt x="731" y="2856"/>
                  </a:lnTo>
                  <a:lnTo>
                    <a:pt x="734" y="2884"/>
                  </a:lnTo>
                  <a:lnTo>
                    <a:pt x="738" y="2911"/>
                  </a:lnTo>
                  <a:lnTo>
                    <a:pt x="738" y="2911"/>
                  </a:lnTo>
                  <a:lnTo>
                    <a:pt x="743" y="2941"/>
                  </a:lnTo>
                  <a:lnTo>
                    <a:pt x="743" y="2941"/>
                  </a:lnTo>
                  <a:lnTo>
                    <a:pt x="749" y="2990"/>
                  </a:lnTo>
                  <a:lnTo>
                    <a:pt x="749" y="2990"/>
                  </a:lnTo>
                  <a:lnTo>
                    <a:pt x="751" y="2994"/>
                  </a:lnTo>
                  <a:lnTo>
                    <a:pt x="753" y="2999"/>
                  </a:lnTo>
                  <a:lnTo>
                    <a:pt x="756" y="3002"/>
                  </a:lnTo>
                  <a:lnTo>
                    <a:pt x="761" y="3005"/>
                  </a:lnTo>
                  <a:lnTo>
                    <a:pt x="761" y="3005"/>
                  </a:lnTo>
                  <a:lnTo>
                    <a:pt x="766" y="3006"/>
                  </a:lnTo>
                  <a:lnTo>
                    <a:pt x="770" y="3005"/>
                  </a:lnTo>
                  <a:lnTo>
                    <a:pt x="774" y="3002"/>
                  </a:lnTo>
                  <a:lnTo>
                    <a:pt x="778" y="3000"/>
                  </a:lnTo>
                  <a:lnTo>
                    <a:pt x="778" y="3000"/>
                  </a:lnTo>
                  <a:lnTo>
                    <a:pt x="784" y="2994"/>
                  </a:lnTo>
                  <a:lnTo>
                    <a:pt x="791" y="2990"/>
                  </a:lnTo>
                  <a:lnTo>
                    <a:pt x="798" y="2986"/>
                  </a:lnTo>
                  <a:lnTo>
                    <a:pt x="806" y="2984"/>
                  </a:lnTo>
                  <a:lnTo>
                    <a:pt x="806" y="2984"/>
                  </a:lnTo>
                  <a:lnTo>
                    <a:pt x="819" y="2983"/>
                  </a:lnTo>
                  <a:lnTo>
                    <a:pt x="831" y="2983"/>
                  </a:lnTo>
                  <a:lnTo>
                    <a:pt x="831" y="2983"/>
                  </a:lnTo>
                  <a:lnTo>
                    <a:pt x="845" y="2982"/>
                  </a:lnTo>
                  <a:lnTo>
                    <a:pt x="858" y="2979"/>
                  </a:lnTo>
                  <a:lnTo>
                    <a:pt x="872" y="2976"/>
                  </a:lnTo>
                  <a:lnTo>
                    <a:pt x="884" y="2971"/>
                  </a:lnTo>
                  <a:lnTo>
                    <a:pt x="884" y="2971"/>
                  </a:lnTo>
                  <a:lnTo>
                    <a:pt x="891" y="2970"/>
                  </a:lnTo>
                  <a:lnTo>
                    <a:pt x="898" y="2969"/>
                  </a:lnTo>
                  <a:lnTo>
                    <a:pt x="898" y="2969"/>
                  </a:lnTo>
                  <a:lnTo>
                    <a:pt x="940" y="2962"/>
                  </a:lnTo>
                  <a:lnTo>
                    <a:pt x="940" y="2962"/>
                  </a:lnTo>
                  <a:lnTo>
                    <a:pt x="946" y="2961"/>
                  </a:lnTo>
                  <a:lnTo>
                    <a:pt x="953" y="2960"/>
                  </a:lnTo>
                  <a:lnTo>
                    <a:pt x="953" y="2960"/>
                  </a:lnTo>
                  <a:lnTo>
                    <a:pt x="988" y="2960"/>
                  </a:lnTo>
                  <a:lnTo>
                    <a:pt x="988" y="2960"/>
                  </a:lnTo>
                  <a:lnTo>
                    <a:pt x="994" y="2960"/>
                  </a:lnTo>
                  <a:lnTo>
                    <a:pt x="997" y="2962"/>
                  </a:lnTo>
                  <a:lnTo>
                    <a:pt x="1001" y="2964"/>
                  </a:lnTo>
                  <a:lnTo>
                    <a:pt x="1003" y="2969"/>
                  </a:lnTo>
                  <a:lnTo>
                    <a:pt x="1003" y="2969"/>
                  </a:lnTo>
                  <a:lnTo>
                    <a:pt x="1035" y="3023"/>
                  </a:lnTo>
                  <a:lnTo>
                    <a:pt x="1035" y="3023"/>
                  </a:lnTo>
                  <a:lnTo>
                    <a:pt x="1041" y="3032"/>
                  </a:lnTo>
                  <a:lnTo>
                    <a:pt x="1043" y="3034"/>
                  </a:lnTo>
                  <a:lnTo>
                    <a:pt x="1045" y="3037"/>
                  </a:lnTo>
                  <a:lnTo>
                    <a:pt x="1048" y="3037"/>
                  </a:lnTo>
                  <a:lnTo>
                    <a:pt x="1051" y="3036"/>
                  </a:lnTo>
                  <a:lnTo>
                    <a:pt x="1060" y="3031"/>
                  </a:lnTo>
                  <a:lnTo>
                    <a:pt x="1060" y="3031"/>
                  </a:lnTo>
                  <a:lnTo>
                    <a:pt x="1117" y="3006"/>
                  </a:lnTo>
                  <a:lnTo>
                    <a:pt x="1117" y="3006"/>
                  </a:lnTo>
                  <a:lnTo>
                    <a:pt x="1123" y="3003"/>
                  </a:lnTo>
                  <a:lnTo>
                    <a:pt x="1125" y="3005"/>
                  </a:lnTo>
                  <a:lnTo>
                    <a:pt x="1127" y="3006"/>
                  </a:lnTo>
                  <a:lnTo>
                    <a:pt x="1127" y="3006"/>
                  </a:lnTo>
                  <a:lnTo>
                    <a:pt x="1150" y="3024"/>
                  </a:lnTo>
                  <a:lnTo>
                    <a:pt x="1161" y="3036"/>
                  </a:lnTo>
                  <a:lnTo>
                    <a:pt x="1165" y="3041"/>
                  </a:lnTo>
                  <a:lnTo>
                    <a:pt x="1169" y="3047"/>
                  </a:lnTo>
                  <a:lnTo>
                    <a:pt x="1169" y="3047"/>
                  </a:lnTo>
                  <a:lnTo>
                    <a:pt x="1177" y="3059"/>
                  </a:lnTo>
                  <a:lnTo>
                    <a:pt x="1186" y="3069"/>
                  </a:lnTo>
                  <a:lnTo>
                    <a:pt x="1195" y="3077"/>
                  </a:lnTo>
                  <a:lnTo>
                    <a:pt x="1207" y="3085"/>
                  </a:lnTo>
                  <a:lnTo>
                    <a:pt x="1207" y="3085"/>
                  </a:lnTo>
                  <a:lnTo>
                    <a:pt x="1217" y="3092"/>
                  </a:lnTo>
                  <a:lnTo>
                    <a:pt x="1225" y="3099"/>
                  </a:lnTo>
                  <a:lnTo>
                    <a:pt x="1225" y="3099"/>
                  </a:lnTo>
                  <a:lnTo>
                    <a:pt x="1234" y="3108"/>
                  </a:lnTo>
                  <a:lnTo>
                    <a:pt x="1245" y="3116"/>
                  </a:lnTo>
                  <a:lnTo>
                    <a:pt x="1256" y="3123"/>
                  </a:lnTo>
                  <a:lnTo>
                    <a:pt x="1267" y="3130"/>
                  </a:lnTo>
                  <a:lnTo>
                    <a:pt x="1267" y="3130"/>
                  </a:lnTo>
                  <a:lnTo>
                    <a:pt x="1272" y="3132"/>
                  </a:lnTo>
                  <a:lnTo>
                    <a:pt x="1278" y="3137"/>
                  </a:lnTo>
                  <a:lnTo>
                    <a:pt x="1278" y="3137"/>
                  </a:lnTo>
                  <a:lnTo>
                    <a:pt x="1257" y="3153"/>
                  </a:lnTo>
                  <a:lnTo>
                    <a:pt x="1257" y="3153"/>
                  </a:lnTo>
                  <a:lnTo>
                    <a:pt x="1253" y="3158"/>
                  </a:lnTo>
                  <a:lnTo>
                    <a:pt x="1252" y="3160"/>
                  </a:lnTo>
                  <a:lnTo>
                    <a:pt x="1252" y="3161"/>
                  </a:lnTo>
                  <a:lnTo>
                    <a:pt x="1252" y="3163"/>
                  </a:lnTo>
                  <a:lnTo>
                    <a:pt x="1253" y="3166"/>
                  </a:lnTo>
                  <a:lnTo>
                    <a:pt x="1259" y="3170"/>
                  </a:lnTo>
                  <a:lnTo>
                    <a:pt x="1259" y="3170"/>
                  </a:lnTo>
                  <a:lnTo>
                    <a:pt x="1283" y="3190"/>
                  </a:lnTo>
                  <a:lnTo>
                    <a:pt x="1307" y="3210"/>
                  </a:lnTo>
                  <a:lnTo>
                    <a:pt x="1307" y="3210"/>
                  </a:lnTo>
                  <a:lnTo>
                    <a:pt x="1313" y="3214"/>
                  </a:lnTo>
                  <a:lnTo>
                    <a:pt x="1317" y="3215"/>
                  </a:lnTo>
                  <a:lnTo>
                    <a:pt x="1323" y="3215"/>
                  </a:lnTo>
                  <a:lnTo>
                    <a:pt x="1331" y="3213"/>
                  </a:lnTo>
                  <a:lnTo>
                    <a:pt x="1331" y="3213"/>
                  </a:lnTo>
                  <a:lnTo>
                    <a:pt x="1388" y="3185"/>
                  </a:lnTo>
                  <a:lnTo>
                    <a:pt x="1388" y="3185"/>
                  </a:lnTo>
                  <a:lnTo>
                    <a:pt x="1404" y="3180"/>
                  </a:lnTo>
                  <a:lnTo>
                    <a:pt x="1412" y="3176"/>
                  </a:lnTo>
                  <a:lnTo>
                    <a:pt x="1415" y="3173"/>
                  </a:lnTo>
                  <a:lnTo>
                    <a:pt x="1418" y="3169"/>
                  </a:lnTo>
                  <a:lnTo>
                    <a:pt x="1418" y="3169"/>
                  </a:lnTo>
                  <a:lnTo>
                    <a:pt x="1434" y="3160"/>
                  </a:lnTo>
                  <a:lnTo>
                    <a:pt x="1449" y="3151"/>
                  </a:lnTo>
                  <a:lnTo>
                    <a:pt x="1464" y="3140"/>
                  </a:lnTo>
                  <a:lnTo>
                    <a:pt x="1473" y="3137"/>
                  </a:lnTo>
                  <a:lnTo>
                    <a:pt x="1481" y="3134"/>
                  </a:lnTo>
                  <a:lnTo>
                    <a:pt x="1481" y="3134"/>
                  </a:lnTo>
                  <a:lnTo>
                    <a:pt x="1495" y="3128"/>
                  </a:lnTo>
                  <a:lnTo>
                    <a:pt x="1509" y="3121"/>
                  </a:lnTo>
                  <a:lnTo>
                    <a:pt x="1535" y="3107"/>
                  </a:lnTo>
                  <a:lnTo>
                    <a:pt x="1535" y="3107"/>
                  </a:lnTo>
                  <a:lnTo>
                    <a:pt x="1541" y="3105"/>
                  </a:lnTo>
                  <a:lnTo>
                    <a:pt x="1547" y="3101"/>
                  </a:lnTo>
                  <a:lnTo>
                    <a:pt x="1551" y="3097"/>
                  </a:lnTo>
                  <a:lnTo>
                    <a:pt x="1553" y="3093"/>
                  </a:lnTo>
                  <a:lnTo>
                    <a:pt x="1555" y="3090"/>
                  </a:lnTo>
                  <a:lnTo>
                    <a:pt x="1555" y="3090"/>
                  </a:lnTo>
                  <a:lnTo>
                    <a:pt x="1557" y="3087"/>
                  </a:lnTo>
                  <a:lnTo>
                    <a:pt x="1559" y="3085"/>
                  </a:lnTo>
                  <a:lnTo>
                    <a:pt x="1559" y="3085"/>
                  </a:lnTo>
                  <a:lnTo>
                    <a:pt x="1562" y="3083"/>
                  </a:lnTo>
                  <a:lnTo>
                    <a:pt x="1564" y="3081"/>
                  </a:lnTo>
                  <a:lnTo>
                    <a:pt x="1564" y="3077"/>
                  </a:lnTo>
                  <a:lnTo>
                    <a:pt x="1563" y="3074"/>
                  </a:lnTo>
                  <a:lnTo>
                    <a:pt x="1563" y="3074"/>
                  </a:lnTo>
                  <a:lnTo>
                    <a:pt x="1557" y="3063"/>
                  </a:lnTo>
                  <a:lnTo>
                    <a:pt x="1551" y="3053"/>
                  </a:lnTo>
                  <a:lnTo>
                    <a:pt x="1548" y="3049"/>
                  </a:lnTo>
                  <a:lnTo>
                    <a:pt x="1543" y="3046"/>
                  </a:lnTo>
                  <a:lnTo>
                    <a:pt x="1537" y="3044"/>
                  </a:lnTo>
                  <a:lnTo>
                    <a:pt x="1530" y="3043"/>
                  </a:lnTo>
                  <a:lnTo>
                    <a:pt x="1530" y="3043"/>
                  </a:lnTo>
                  <a:lnTo>
                    <a:pt x="1526" y="3041"/>
                  </a:lnTo>
                  <a:lnTo>
                    <a:pt x="1524" y="3040"/>
                  </a:lnTo>
                  <a:lnTo>
                    <a:pt x="1521" y="3039"/>
                  </a:lnTo>
                  <a:lnTo>
                    <a:pt x="1520" y="3037"/>
                  </a:lnTo>
                  <a:lnTo>
                    <a:pt x="1520" y="3033"/>
                  </a:lnTo>
                  <a:lnTo>
                    <a:pt x="1520" y="3031"/>
                  </a:lnTo>
                  <a:lnTo>
                    <a:pt x="1524" y="3024"/>
                  </a:lnTo>
                  <a:lnTo>
                    <a:pt x="1524" y="3024"/>
                  </a:lnTo>
                  <a:lnTo>
                    <a:pt x="1529" y="3016"/>
                  </a:lnTo>
                  <a:lnTo>
                    <a:pt x="1534" y="3007"/>
                  </a:lnTo>
                  <a:lnTo>
                    <a:pt x="1539" y="2996"/>
                  </a:lnTo>
                  <a:lnTo>
                    <a:pt x="1540" y="2991"/>
                  </a:lnTo>
                  <a:lnTo>
                    <a:pt x="1541" y="2985"/>
                  </a:lnTo>
                  <a:lnTo>
                    <a:pt x="1541" y="2985"/>
                  </a:lnTo>
                  <a:lnTo>
                    <a:pt x="1542" y="2975"/>
                  </a:lnTo>
                  <a:lnTo>
                    <a:pt x="1545" y="2965"/>
                  </a:lnTo>
                  <a:lnTo>
                    <a:pt x="1553" y="2945"/>
                  </a:lnTo>
                  <a:lnTo>
                    <a:pt x="1553" y="2945"/>
                  </a:lnTo>
                  <a:lnTo>
                    <a:pt x="1556" y="2942"/>
                  </a:lnTo>
                  <a:lnTo>
                    <a:pt x="1558" y="2939"/>
                  </a:lnTo>
                  <a:lnTo>
                    <a:pt x="1558" y="2939"/>
                  </a:lnTo>
                  <a:lnTo>
                    <a:pt x="1567" y="2944"/>
                  </a:lnTo>
                  <a:lnTo>
                    <a:pt x="1575" y="2948"/>
                  </a:lnTo>
                  <a:lnTo>
                    <a:pt x="1575" y="2948"/>
                  </a:lnTo>
                  <a:lnTo>
                    <a:pt x="1582" y="2952"/>
                  </a:lnTo>
                  <a:lnTo>
                    <a:pt x="1590" y="2954"/>
                  </a:lnTo>
                  <a:lnTo>
                    <a:pt x="1598" y="2955"/>
                  </a:lnTo>
                  <a:lnTo>
                    <a:pt x="1606" y="2955"/>
                  </a:lnTo>
                  <a:lnTo>
                    <a:pt x="1606" y="2955"/>
                  </a:lnTo>
                  <a:lnTo>
                    <a:pt x="1617" y="2954"/>
                  </a:lnTo>
                  <a:lnTo>
                    <a:pt x="1621" y="2955"/>
                  </a:lnTo>
                  <a:lnTo>
                    <a:pt x="1626" y="2956"/>
                  </a:lnTo>
                  <a:lnTo>
                    <a:pt x="1626" y="2956"/>
                  </a:lnTo>
                  <a:lnTo>
                    <a:pt x="1633" y="2958"/>
                  </a:lnTo>
                  <a:lnTo>
                    <a:pt x="1640" y="2962"/>
                  </a:lnTo>
                  <a:lnTo>
                    <a:pt x="1642" y="2964"/>
                  </a:lnTo>
                  <a:lnTo>
                    <a:pt x="1644" y="2968"/>
                  </a:lnTo>
                  <a:lnTo>
                    <a:pt x="1646" y="2971"/>
                  </a:lnTo>
                  <a:lnTo>
                    <a:pt x="1647" y="2976"/>
                  </a:lnTo>
                  <a:lnTo>
                    <a:pt x="1647" y="2976"/>
                  </a:lnTo>
                  <a:lnTo>
                    <a:pt x="1647" y="2980"/>
                  </a:lnTo>
                  <a:lnTo>
                    <a:pt x="1649" y="2985"/>
                  </a:lnTo>
                  <a:lnTo>
                    <a:pt x="1651" y="2990"/>
                  </a:lnTo>
                  <a:lnTo>
                    <a:pt x="1656" y="2992"/>
                  </a:lnTo>
                  <a:lnTo>
                    <a:pt x="1656" y="2992"/>
                  </a:lnTo>
                  <a:lnTo>
                    <a:pt x="1658" y="2994"/>
                  </a:lnTo>
                  <a:lnTo>
                    <a:pt x="1661" y="2998"/>
                  </a:lnTo>
                  <a:lnTo>
                    <a:pt x="1661" y="2998"/>
                  </a:lnTo>
                  <a:lnTo>
                    <a:pt x="1663" y="3002"/>
                  </a:lnTo>
                  <a:lnTo>
                    <a:pt x="1665" y="3006"/>
                  </a:lnTo>
                  <a:lnTo>
                    <a:pt x="1665" y="3006"/>
                  </a:lnTo>
                  <a:lnTo>
                    <a:pt x="1693" y="3031"/>
                  </a:lnTo>
                  <a:lnTo>
                    <a:pt x="1693" y="3031"/>
                  </a:lnTo>
                  <a:lnTo>
                    <a:pt x="1697" y="3034"/>
                  </a:lnTo>
                  <a:lnTo>
                    <a:pt x="1702" y="3037"/>
                  </a:lnTo>
                  <a:lnTo>
                    <a:pt x="1708" y="3037"/>
                  </a:lnTo>
                  <a:lnTo>
                    <a:pt x="1714" y="3036"/>
                  </a:lnTo>
                  <a:lnTo>
                    <a:pt x="1714" y="3036"/>
                  </a:lnTo>
                  <a:lnTo>
                    <a:pt x="1721" y="3034"/>
                  </a:lnTo>
                  <a:lnTo>
                    <a:pt x="1724" y="3034"/>
                  </a:lnTo>
                  <a:lnTo>
                    <a:pt x="1727" y="3036"/>
                  </a:lnTo>
                  <a:lnTo>
                    <a:pt x="1727" y="3036"/>
                  </a:lnTo>
                  <a:lnTo>
                    <a:pt x="1738" y="3040"/>
                  </a:lnTo>
                  <a:lnTo>
                    <a:pt x="1749" y="3046"/>
                  </a:lnTo>
                  <a:lnTo>
                    <a:pt x="1749" y="3046"/>
                  </a:lnTo>
                  <a:lnTo>
                    <a:pt x="1762" y="3052"/>
                  </a:lnTo>
                  <a:lnTo>
                    <a:pt x="1776" y="3058"/>
                  </a:lnTo>
                  <a:lnTo>
                    <a:pt x="1776" y="3058"/>
                  </a:lnTo>
                  <a:lnTo>
                    <a:pt x="1791" y="3063"/>
                  </a:lnTo>
                  <a:lnTo>
                    <a:pt x="1805" y="3068"/>
                  </a:lnTo>
                  <a:lnTo>
                    <a:pt x="1820" y="3073"/>
                  </a:lnTo>
                  <a:lnTo>
                    <a:pt x="1833" y="3079"/>
                  </a:lnTo>
                  <a:lnTo>
                    <a:pt x="1833" y="3079"/>
                  </a:lnTo>
                  <a:lnTo>
                    <a:pt x="1841" y="3084"/>
                  </a:lnTo>
                  <a:lnTo>
                    <a:pt x="1848" y="3089"/>
                  </a:lnTo>
                  <a:lnTo>
                    <a:pt x="1854" y="3094"/>
                  </a:lnTo>
                  <a:lnTo>
                    <a:pt x="1859" y="3102"/>
                  </a:lnTo>
                  <a:lnTo>
                    <a:pt x="1859" y="3102"/>
                  </a:lnTo>
                  <a:lnTo>
                    <a:pt x="1862" y="3108"/>
                  </a:lnTo>
                  <a:lnTo>
                    <a:pt x="1865" y="3109"/>
                  </a:lnTo>
                  <a:lnTo>
                    <a:pt x="1868" y="3111"/>
                  </a:lnTo>
                  <a:lnTo>
                    <a:pt x="1868" y="3111"/>
                  </a:lnTo>
                  <a:lnTo>
                    <a:pt x="1921" y="3112"/>
                  </a:lnTo>
                  <a:lnTo>
                    <a:pt x="1921" y="3112"/>
                  </a:lnTo>
                  <a:lnTo>
                    <a:pt x="1926" y="3112"/>
                  </a:lnTo>
                  <a:lnTo>
                    <a:pt x="1929" y="3109"/>
                  </a:lnTo>
                  <a:lnTo>
                    <a:pt x="1931" y="3106"/>
                  </a:lnTo>
                  <a:lnTo>
                    <a:pt x="1932" y="3101"/>
                  </a:lnTo>
                  <a:lnTo>
                    <a:pt x="1932" y="3101"/>
                  </a:lnTo>
                  <a:lnTo>
                    <a:pt x="1934" y="3090"/>
                  </a:lnTo>
                  <a:lnTo>
                    <a:pt x="1934" y="3090"/>
                  </a:lnTo>
                  <a:lnTo>
                    <a:pt x="1939" y="3096"/>
                  </a:lnTo>
                  <a:lnTo>
                    <a:pt x="1944" y="3101"/>
                  </a:lnTo>
                  <a:lnTo>
                    <a:pt x="1944" y="3101"/>
                  </a:lnTo>
                  <a:lnTo>
                    <a:pt x="1999" y="3147"/>
                  </a:lnTo>
                  <a:lnTo>
                    <a:pt x="1999" y="3147"/>
                  </a:lnTo>
                  <a:lnTo>
                    <a:pt x="2049" y="3188"/>
                  </a:lnTo>
                  <a:lnTo>
                    <a:pt x="2049" y="3188"/>
                  </a:lnTo>
                  <a:lnTo>
                    <a:pt x="2060" y="3197"/>
                  </a:lnTo>
                  <a:lnTo>
                    <a:pt x="2071" y="3206"/>
                  </a:lnTo>
                  <a:lnTo>
                    <a:pt x="2071" y="3206"/>
                  </a:lnTo>
                  <a:lnTo>
                    <a:pt x="2078" y="3210"/>
                  </a:lnTo>
                  <a:lnTo>
                    <a:pt x="2080" y="3210"/>
                  </a:lnTo>
                  <a:lnTo>
                    <a:pt x="2082" y="3210"/>
                  </a:lnTo>
                  <a:lnTo>
                    <a:pt x="2085" y="3208"/>
                  </a:lnTo>
                  <a:lnTo>
                    <a:pt x="2086" y="3207"/>
                  </a:lnTo>
                  <a:lnTo>
                    <a:pt x="2090" y="3202"/>
                  </a:lnTo>
                  <a:lnTo>
                    <a:pt x="2090" y="3202"/>
                  </a:lnTo>
                  <a:lnTo>
                    <a:pt x="2090" y="3199"/>
                  </a:lnTo>
                  <a:lnTo>
                    <a:pt x="2093" y="3198"/>
                  </a:lnTo>
                  <a:lnTo>
                    <a:pt x="2093" y="3198"/>
                  </a:lnTo>
                  <a:lnTo>
                    <a:pt x="2104" y="3190"/>
                  </a:lnTo>
                  <a:lnTo>
                    <a:pt x="2117" y="3183"/>
                  </a:lnTo>
                  <a:lnTo>
                    <a:pt x="2117" y="3183"/>
                  </a:lnTo>
                  <a:lnTo>
                    <a:pt x="2129" y="3178"/>
                  </a:lnTo>
                  <a:lnTo>
                    <a:pt x="2142" y="3173"/>
                  </a:lnTo>
                  <a:lnTo>
                    <a:pt x="2142" y="3173"/>
                  </a:lnTo>
                  <a:lnTo>
                    <a:pt x="2147" y="3168"/>
                  </a:lnTo>
                  <a:lnTo>
                    <a:pt x="2149" y="3165"/>
                  </a:lnTo>
                  <a:lnTo>
                    <a:pt x="2148" y="3160"/>
                  </a:lnTo>
                  <a:lnTo>
                    <a:pt x="2146" y="3154"/>
                  </a:lnTo>
                  <a:lnTo>
                    <a:pt x="2146" y="3154"/>
                  </a:lnTo>
                  <a:lnTo>
                    <a:pt x="2138" y="3142"/>
                  </a:lnTo>
                  <a:lnTo>
                    <a:pt x="2138" y="3142"/>
                  </a:lnTo>
                  <a:lnTo>
                    <a:pt x="2131" y="3130"/>
                  </a:lnTo>
                  <a:lnTo>
                    <a:pt x="2124" y="3117"/>
                  </a:lnTo>
                  <a:lnTo>
                    <a:pt x="2124" y="3117"/>
                  </a:lnTo>
                  <a:lnTo>
                    <a:pt x="2119" y="3107"/>
                  </a:lnTo>
                  <a:lnTo>
                    <a:pt x="2116" y="3102"/>
                  </a:lnTo>
                  <a:lnTo>
                    <a:pt x="2112" y="3099"/>
                  </a:lnTo>
                  <a:lnTo>
                    <a:pt x="2112" y="3099"/>
                  </a:lnTo>
                  <a:lnTo>
                    <a:pt x="2105" y="3092"/>
                  </a:lnTo>
                  <a:lnTo>
                    <a:pt x="2098" y="3084"/>
                  </a:lnTo>
                  <a:lnTo>
                    <a:pt x="2093" y="3076"/>
                  </a:lnTo>
                  <a:lnTo>
                    <a:pt x="2088" y="3067"/>
                  </a:lnTo>
                  <a:lnTo>
                    <a:pt x="2088" y="3067"/>
                  </a:lnTo>
                  <a:lnTo>
                    <a:pt x="2082" y="3059"/>
                  </a:lnTo>
                  <a:lnTo>
                    <a:pt x="2075" y="3051"/>
                  </a:lnTo>
                  <a:lnTo>
                    <a:pt x="2075" y="3051"/>
                  </a:lnTo>
                  <a:lnTo>
                    <a:pt x="2066" y="3040"/>
                  </a:lnTo>
                  <a:lnTo>
                    <a:pt x="2059" y="3030"/>
                  </a:lnTo>
                  <a:lnTo>
                    <a:pt x="2059" y="3030"/>
                  </a:lnTo>
                  <a:lnTo>
                    <a:pt x="2058" y="3024"/>
                  </a:lnTo>
                  <a:lnTo>
                    <a:pt x="2057" y="3020"/>
                  </a:lnTo>
                  <a:lnTo>
                    <a:pt x="2057" y="3010"/>
                  </a:lnTo>
                  <a:lnTo>
                    <a:pt x="2058" y="3001"/>
                  </a:lnTo>
                  <a:lnTo>
                    <a:pt x="2059" y="2991"/>
                  </a:lnTo>
                  <a:lnTo>
                    <a:pt x="2059" y="2991"/>
                  </a:lnTo>
                  <a:lnTo>
                    <a:pt x="2060" y="2990"/>
                  </a:lnTo>
                  <a:lnTo>
                    <a:pt x="2060" y="2990"/>
                  </a:lnTo>
                  <a:lnTo>
                    <a:pt x="2063" y="2986"/>
                  </a:lnTo>
                  <a:lnTo>
                    <a:pt x="2064" y="2983"/>
                  </a:lnTo>
                  <a:lnTo>
                    <a:pt x="2064" y="2979"/>
                  </a:lnTo>
                  <a:lnTo>
                    <a:pt x="2063" y="2976"/>
                  </a:lnTo>
                  <a:lnTo>
                    <a:pt x="2063" y="2976"/>
                  </a:lnTo>
                  <a:lnTo>
                    <a:pt x="2060" y="2971"/>
                  </a:lnTo>
                  <a:lnTo>
                    <a:pt x="2059" y="2965"/>
                  </a:lnTo>
                  <a:lnTo>
                    <a:pt x="2059" y="2960"/>
                  </a:lnTo>
                  <a:lnTo>
                    <a:pt x="2060" y="2955"/>
                  </a:lnTo>
                  <a:lnTo>
                    <a:pt x="2060" y="2955"/>
                  </a:lnTo>
                  <a:lnTo>
                    <a:pt x="2060" y="2947"/>
                  </a:lnTo>
                  <a:lnTo>
                    <a:pt x="2060" y="2940"/>
                  </a:lnTo>
                  <a:lnTo>
                    <a:pt x="2059" y="2938"/>
                  </a:lnTo>
                  <a:lnTo>
                    <a:pt x="2057" y="2934"/>
                  </a:lnTo>
                  <a:lnTo>
                    <a:pt x="2055" y="2932"/>
                  </a:lnTo>
                  <a:lnTo>
                    <a:pt x="2051" y="2930"/>
                  </a:lnTo>
                  <a:lnTo>
                    <a:pt x="2051" y="2930"/>
                  </a:lnTo>
                  <a:lnTo>
                    <a:pt x="2048" y="2926"/>
                  </a:lnTo>
                  <a:lnTo>
                    <a:pt x="2045" y="2923"/>
                  </a:lnTo>
                  <a:lnTo>
                    <a:pt x="2045" y="2923"/>
                  </a:lnTo>
                  <a:lnTo>
                    <a:pt x="2040" y="2915"/>
                  </a:lnTo>
                  <a:lnTo>
                    <a:pt x="2030" y="2908"/>
                  </a:lnTo>
                  <a:lnTo>
                    <a:pt x="2030" y="2908"/>
                  </a:lnTo>
                  <a:lnTo>
                    <a:pt x="2023" y="2903"/>
                  </a:lnTo>
                  <a:lnTo>
                    <a:pt x="2021" y="2901"/>
                  </a:lnTo>
                  <a:lnTo>
                    <a:pt x="2020" y="2899"/>
                  </a:lnTo>
                  <a:lnTo>
                    <a:pt x="2019" y="2896"/>
                  </a:lnTo>
                  <a:lnTo>
                    <a:pt x="2020" y="2893"/>
                  </a:lnTo>
                  <a:lnTo>
                    <a:pt x="2021" y="2885"/>
                  </a:lnTo>
                  <a:lnTo>
                    <a:pt x="2021" y="2885"/>
                  </a:lnTo>
                  <a:lnTo>
                    <a:pt x="2022" y="2881"/>
                  </a:lnTo>
                  <a:lnTo>
                    <a:pt x="2022" y="2881"/>
                  </a:lnTo>
                  <a:lnTo>
                    <a:pt x="2025" y="2876"/>
                  </a:lnTo>
                  <a:lnTo>
                    <a:pt x="2025" y="2871"/>
                  </a:lnTo>
                  <a:lnTo>
                    <a:pt x="2025" y="2866"/>
                  </a:lnTo>
                  <a:lnTo>
                    <a:pt x="2022" y="2861"/>
                  </a:lnTo>
                  <a:lnTo>
                    <a:pt x="2022" y="2861"/>
                  </a:lnTo>
                  <a:lnTo>
                    <a:pt x="2020" y="2851"/>
                  </a:lnTo>
                  <a:lnTo>
                    <a:pt x="2019" y="2847"/>
                  </a:lnTo>
                  <a:lnTo>
                    <a:pt x="2019" y="2842"/>
                  </a:lnTo>
                  <a:lnTo>
                    <a:pt x="2019" y="2842"/>
                  </a:lnTo>
                  <a:lnTo>
                    <a:pt x="2019" y="2833"/>
                  </a:lnTo>
                  <a:lnTo>
                    <a:pt x="2018" y="2823"/>
                  </a:lnTo>
                  <a:lnTo>
                    <a:pt x="2015" y="2813"/>
                  </a:lnTo>
                  <a:lnTo>
                    <a:pt x="2012" y="2804"/>
                  </a:lnTo>
                  <a:lnTo>
                    <a:pt x="2012" y="2804"/>
                  </a:lnTo>
                  <a:lnTo>
                    <a:pt x="2009" y="2794"/>
                  </a:lnTo>
                  <a:lnTo>
                    <a:pt x="2006" y="2783"/>
                  </a:lnTo>
                  <a:lnTo>
                    <a:pt x="2006" y="2783"/>
                  </a:lnTo>
                  <a:lnTo>
                    <a:pt x="2014" y="2781"/>
                  </a:lnTo>
                  <a:lnTo>
                    <a:pt x="2014" y="2781"/>
                  </a:lnTo>
                  <a:lnTo>
                    <a:pt x="2019" y="2780"/>
                  </a:lnTo>
                  <a:lnTo>
                    <a:pt x="2021" y="2778"/>
                  </a:lnTo>
                  <a:lnTo>
                    <a:pt x="2023" y="2774"/>
                  </a:lnTo>
                  <a:lnTo>
                    <a:pt x="2025" y="2770"/>
                  </a:lnTo>
                  <a:lnTo>
                    <a:pt x="2025" y="2770"/>
                  </a:lnTo>
                  <a:lnTo>
                    <a:pt x="2026" y="2760"/>
                  </a:lnTo>
                  <a:lnTo>
                    <a:pt x="2029" y="2751"/>
                  </a:lnTo>
                  <a:lnTo>
                    <a:pt x="2038" y="2734"/>
                  </a:lnTo>
                  <a:lnTo>
                    <a:pt x="2038" y="2734"/>
                  </a:lnTo>
                  <a:lnTo>
                    <a:pt x="2042" y="2727"/>
                  </a:lnTo>
                  <a:lnTo>
                    <a:pt x="2044" y="2720"/>
                  </a:lnTo>
                  <a:lnTo>
                    <a:pt x="2049" y="2704"/>
                  </a:lnTo>
                  <a:lnTo>
                    <a:pt x="2049" y="2704"/>
                  </a:lnTo>
                  <a:lnTo>
                    <a:pt x="2051" y="2698"/>
                  </a:lnTo>
                  <a:lnTo>
                    <a:pt x="2053" y="2692"/>
                  </a:lnTo>
                  <a:lnTo>
                    <a:pt x="2053" y="2692"/>
                  </a:lnTo>
                  <a:lnTo>
                    <a:pt x="2060" y="2683"/>
                  </a:lnTo>
                  <a:lnTo>
                    <a:pt x="2067" y="2675"/>
                  </a:lnTo>
                  <a:lnTo>
                    <a:pt x="2067" y="2675"/>
                  </a:lnTo>
                  <a:lnTo>
                    <a:pt x="2081" y="2659"/>
                  </a:lnTo>
                  <a:lnTo>
                    <a:pt x="2088" y="2652"/>
                  </a:lnTo>
                  <a:lnTo>
                    <a:pt x="2094" y="2643"/>
                  </a:lnTo>
                  <a:lnTo>
                    <a:pt x="2094" y="2643"/>
                  </a:lnTo>
                  <a:lnTo>
                    <a:pt x="2097" y="2638"/>
                  </a:lnTo>
                  <a:lnTo>
                    <a:pt x="2102" y="2635"/>
                  </a:lnTo>
                  <a:lnTo>
                    <a:pt x="2106" y="2634"/>
                  </a:lnTo>
                  <a:lnTo>
                    <a:pt x="2112" y="2633"/>
                  </a:lnTo>
                  <a:lnTo>
                    <a:pt x="2112" y="2633"/>
                  </a:lnTo>
                  <a:lnTo>
                    <a:pt x="2131" y="2633"/>
                  </a:lnTo>
                  <a:lnTo>
                    <a:pt x="2131" y="2633"/>
                  </a:lnTo>
                  <a:lnTo>
                    <a:pt x="2136" y="2631"/>
                  </a:lnTo>
                  <a:lnTo>
                    <a:pt x="2142" y="2630"/>
                  </a:lnTo>
                  <a:lnTo>
                    <a:pt x="2148" y="2628"/>
                  </a:lnTo>
                  <a:lnTo>
                    <a:pt x="2153" y="2624"/>
                  </a:lnTo>
                  <a:lnTo>
                    <a:pt x="2153" y="2624"/>
                  </a:lnTo>
                  <a:lnTo>
                    <a:pt x="2156" y="2622"/>
                  </a:lnTo>
                  <a:lnTo>
                    <a:pt x="2157" y="2619"/>
                  </a:lnTo>
                  <a:lnTo>
                    <a:pt x="2158" y="2615"/>
                  </a:lnTo>
                  <a:lnTo>
                    <a:pt x="2157" y="2611"/>
                  </a:lnTo>
                  <a:lnTo>
                    <a:pt x="2157" y="2611"/>
                  </a:lnTo>
                  <a:lnTo>
                    <a:pt x="2153" y="2591"/>
                  </a:lnTo>
                  <a:lnTo>
                    <a:pt x="2153" y="2591"/>
                  </a:lnTo>
                  <a:lnTo>
                    <a:pt x="2151" y="2586"/>
                  </a:lnTo>
                  <a:lnTo>
                    <a:pt x="2149" y="2583"/>
                  </a:lnTo>
                  <a:lnTo>
                    <a:pt x="2149" y="2583"/>
                  </a:lnTo>
                  <a:lnTo>
                    <a:pt x="2141" y="2574"/>
                  </a:lnTo>
                  <a:lnTo>
                    <a:pt x="2132" y="2566"/>
                  </a:lnTo>
                  <a:lnTo>
                    <a:pt x="2123" y="2559"/>
                  </a:lnTo>
                  <a:lnTo>
                    <a:pt x="2112" y="2553"/>
                  </a:lnTo>
                  <a:lnTo>
                    <a:pt x="2112" y="2553"/>
                  </a:lnTo>
                  <a:lnTo>
                    <a:pt x="2108" y="2551"/>
                  </a:lnTo>
                  <a:lnTo>
                    <a:pt x="2105" y="2547"/>
                  </a:lnTo>
                  <a:lnTo>
                    <a:pt x="2105" y="2547"/>
                  </a:lnTo>
                  <a:lnTo>
                    <a:pt x="2102" y="2542"/>
                  </a:lnTo>
                  <a:lnTo>
                    <a:pt x="2100" y="2535"/>
                  </a:lnTo>
                  <a:lnTo>
                    <a:pt x="2100" y="2535"/>
                  </a:lnTo>
                  <a:lnTo>
                    <a:pt x="2096" y="2523"/>
                  </a:lnTo>
                  <a:lnTo>
                    <a:pt x="2095" y="2520"/>
                  </a:lnTo>
                  <a:lnTo>
                    <a:pt x="2096" y="2517"/>
                  </a:lnTo>
                  <a:lnTo>
                    <a:pt x="2097" y="2515"/>
                  </a:lnTo>
                  <a:lnTo>
                    <a:pt x="2100" y="2514"/>
                  </a:lnTo>
                  <a:lnTo>
                    <a:pt x="2111" y="2510"/>
                  </a:lnTo>
                  <a:lnTo>
                    <a:pt x="2111" y="2510"/>
                  </a:lnTo>
                  <a:lnTo>
                    <a:pt x="2116" y="2509"/>
                  </a:lnTo>
                  <a:lnTo>
                    <a:pt x="2119" y="2507"/>
                  </a:lnTo>
                  <a:lnTo>
                    <a:pt x="2123" y="2504"/>
                  </a:lnTo>
                  <a:lnTo>
                    <a:pt x="2124" y="2499"/>
                  </a:lnTo>
                  <a:lnTo>
                    <a:pt x="2124" y="2499"/>
                  </a:lnTo>
                  <a:lnTo>
                    <a:pt x="2128" y="2484"/>
                  </a:lnTo>
                  <a:lnTo>
                    <a:pt x="2128" y="2484"/>
                  </a:lnTo>
                  <a:lnTo>
                    <a:pt x="2131" y="2478"/>
                  </a:lnTo>
                  <a:lnTo>
                    <a:pt x="2133" y="2474"/>
                  </a:lnTo>
                  <a:lnTo>
                    <a:pt x="2138" y="2469"/>
                  </a:lnTo>
                  <a:lnTo>
                    <a:pt x="2143" y="2466"/>
                  </a:lnTo>
                  <a:lnTo>
                    <a:pt x="2143" y="2466"/>
                  </a:lnTo>
                  <a:lnTo>
                    <a:pt x="2161" y="2455"/>
                  </a:lnTo>
                  <a:lnTo>
                    <a:pt x="2178" y="2444"/>
                  </a:lnTo>
                  <a:lnTo>
                    <a:pt x="2178" y="2444"/>
                  </a:lnTo>
                  <a:lnTo>
                    <a:pt x="2182" y="2439"/>
                  </a:lnTo>
                  <a:lnTo>
                    <a:pt x="2184" y="2434"/>
                  </a:lnTo>
                  <a:lnTo>
                    <a:pt x="2184" y="2430"/>
                  </a:lnTo>
                  <a:lnTo>
                    <a:pt x="2180" y="2424"/>
                  </a:lnTo>
                  <a:lnTo>
                    <a:pt x="2180" y="2424"/>
                  </a:lnTo>
                  <a:lnTo>
                    <a:pt x="2178" y="2419"/>
                  </a:lnTo>
                  <a:lnTo>
                    <a:pt x="2178" y="2415"/>
                  </a:lnTo>
                  <a:lnTo>
                    <a:pt x="2178" y="2415"/>
                  </a:lnTo>
                  <a:lnTo>
                    <a:pt x="2177" y="2413"/>
                  </a:lnTo>
                  <a:lnTo>
                    <a:pt x="2176" y="2409"/>
                  </a:lnTo>
                  <a:lnTo>
                    <a:pt x="2174" y="2408"/>
                  </a:lnTo>
                  <a:lnTo>
                    <a:pt x="2172" y="2407"/>
                  </a:lnTo>
                  <a:lnTo>
                    <a:pt x="2172" y="2407"/>
                  </a:lnTo>
                  <a:lnTo>
                    <a:pt x="2167" y="2406"/>
                  </a:lnTo>
                  <a:lnTo>
                    <a:pt x="2165" y="2403"/>
                  </a:lnTo>
                  <a:lnTo>
                    <a:pt x="2163" y="2401"/>
                  </a:lnTo>
                  <a:lnTo>
                    <a:pt x="2162" y="2399"/>
                  </a:lnTo>
                  <a:lnTo>
                    <a:pt x="2162" y="2392"/>
                  </a:lnTo>
                  <a:lnTo>
                    <a:pt x="2161" y="2386"/>
                  </a:lnTo>
                  <a:lnTo>
                    <a:pt x="2161" y="2386"/>
                  </a:lnTo>
                  <a:lnTo>
                    <a:pt x="2161" y="2383"/>
                  </a:lnTo>
                  <a:lnTo>
                    <a:pt x="2161" y="2383"/>
                  </a:lnTo>
                  <a:lnTo>
                    <a:pt x="2162" y="2378"/>
                  </a:lnTo>
                  <a:lnTo>
                    <a:pt x="2162" y="2375"/>
                  </a:lnTo>
                  <a:lnTo>
                    <a:pt x="2161" y="2371"/>
                  </a:lnTo>
                  <a:lnTo>
                    <a:pt x="2158" y="2369"/>
                  </a:lnTo>
                  <a:lnTo>
                    <a:pt x="2158" y="2369"/>
                  </a:lnTo>
                  <a:lnTo>
                    <a:pt x="2156" y="2366"/>
                  </a:lnTo>
                  <a:lnTo>
                    <a:pt x="2156" y="2364"/>
                  </a:lnTo>
                  <a:lnTo>
                    <a:pt x="2156" y="2360"/>
                  </a:lnTo>
                  <a:lnTo>
                    <a:pt x="2156" y="2360"/>
                  </a:lnTo>
                  <a:lnTo>
                    <a:pt x="2161" y="2351"/>
                  </a:lnTo>
                  <a:lnTo>
                    <a:pt x="2161" y="2351"/>
                  </a:lnTo>
                  <a:lnTo>
                    <a:pt x="2163" y="2346"/>
                  </a:lnTo>
                  <a:lnTo>
                    <a:pt x="2163" y="2341"/>
                  </a:lnTo>
                  <a:lnTo>
                    <a:pt x="2161" y="2338"/>
                  </a:lnTo>
                  <a:lnTo>
                    <a:pt x="2156" y="2334"/>
                  </a:lnTo>
                  <a:lnTo>
                    <a:pt x="2156" y="2334"/>
                  </a:lnTo>
                  <a:lnTo>
                    <a:pt x="2151" y="2332"/>
                  </a:lnTo>
                  <a:lnTo>
                    <a:pt x="2149" y="2330"/>
                  </a:lnTo>
                  <a:lnTo>
                    <a:pt x="2149" y="2326"/>
                  </a:lnTo>
                  <a:lnTo>
                    <a:pt x="2151" y="2322"/>
                  </a:lnTo>
                  <a:lnTo>
                    <a:pt x="2151" y="2322"/>
                  </a:lnTo>
                  <a:lnTo>
                    <a:pt x="2154" y="2312"/>
                  </a:lnTo>
                  <a:lnTo>
                    <a:pt x="2156" y="2302"/>
                  </a:lnTo>
                  <a:lnTo>
                    <a:pt x="2156" y="2292"/>
                  </a:lnTo>
                  <a:lnTo>
                    <a:pt x="2155" y="2282"/>
                  </a:lnTo>
                  <a:lnTo>
                    <a:pt x="2155" y="2282"/>
                  </a:lnTo>
                  <a:lnTo>
                    <a:pt x="2154" y="2270"/>
                  </a:lnTo>
                  <a:lnTo>
                    <a:pt x="2154" y="2263"/>
                  </a:lnTo>
                  <a:lnTo>
                    <a:pt x="2155" y="2257"/>
                  </a:lnTo>
                  <a:lnTo>
                    <a:pt x="2155" y="2257"/>
                  </a:lnTo>
                  <a:lnTo>
                    <a:pt x="2156" y="2250"/>
                  </a:lnTo>
                  <a:lnTo>
                    <a:pt x="2155" y="2244"/>
                  </a:lnTo>
                  <a:lnTo>
                    <a:pt x="2151" y="2240"/>
                  </a:lnTo>
                  <a:lnTo>
                    <a:pt x="2146" y="2236"/>
                  </a:lnTo>
                  <a:lnTo>
                    <a:pt x="2146" y="2236"/>
                  </a:lnTo>
                  <a:lnTo>
                    <a:pt x="2080" y="2191"/>
                  </a:lnTo>
                  <a:lnTo>
                    <a:pt x="2080" y="2191"/>
                  </a:lnTo>
                  <a:lnTo>
                    <a:pt x="2045" y="2166"/>
                  </a:lnTo>
                  <a:lnTo>
                    <a:pt x="2011" y="2141"/>
                  </a:lnTo>
                  <a:lnTo>
                    <a:pt x="1976" y="2117"/>
                  </a:lnTo>
                  <a:lnTo>
                    <a:pt x="1942" y="2092"/>
                  </a:lnTo>
                  <a:lnTo>
                    <a:pt x="1942" y="2092"/>
                  </a:lnTo>
                  <a:lnTo>
                    <a:pt x="1936" y="2089"/>
                  </a:lnTo>
                  <a:lnTo>
                    <a:pt x="1936" y="2089"/>
                  </a:lnTo>
                  <a:lnTo>
                    <a:pt x="1932" y="2087"/>
                  </a:lnTo>
                  <a:lnTo>
                    <a:pt x="1931" y="2084"/>
                  </a:lnTo>
                  <a:lnTo>
                    <a:pt x="1931" y="2081"/>
                  </a:lnTo>
                  <a:lnTo>
                    <a:pt x="1932" y="2077"/>
                  </a:lnTo>
                  <a:lnTo>
                    <a:pt x="1932" y="2077"/>
                  </a:lnTo>
                  <a:lnTo>
                    <a:pt x="1937" y="2068"/>
                  </a:lnTo>
                  <a:lnTo>
                    <a:pt x="1942" y="2061"/>
                  </a:lnTo>
                  <a:lnTo>
                    <a:pt x="1949" y="2055"/>
                  </a:lnTo>
                  <a:lnTo>
                    <a:pt x="1957" y="2050"/>
                  </a:lnTo>
                  <a:lnTo>
                    <a:pt x="1957" y="2050"/>
                  </a:lnTo>
                  <a:lnTo>
                    <a:pt x="1964" y="2045"/>
                  </a:lnTo>
                  <a:lnTo>
                    <a:pt x="1970" y="2039"/>
                  </a:lnTo>
                  <a:lnTo>
                    <a:pt x="1975" y="2032"/>
                  </a:lnTo>
                  <a:lnTo>
                    <a:pt x="1979" y="2024"/>
                  </a:lnTo>
                  <a:lnTo>
                    <a:pt x="1979" y="2024"/>
                  </a:lnTo>
                  <a:lnTo>
                    <a:pt x="1980" y="2020"/>
                  </a:lnTo>
                  <a:lnTo>
                    <a:pt x="1982" y="2017"/>
                  </a:lnTo>
                  <a:lnTo>
                    <a:pt x="1985" y="2016"/>
                  </a:lnTo>
                  <a:lnTo>
                    <a:pt x="1985" y="2016"/>
                  </a:lnTo>
                  <a:lnTo>
                    <a:pt x="1989" y="2016"/>
                  </a:lnTo>
                  <a:lnTo>
                    <a:pt x="1992" y="2014"/>
                  </a:lnTo>
                  <a:lnTo>
                    <a:pt x="1995" y="2011"/>
                  </a:lnTo>
                  <a:lnTo>
                    <a:pt x="1997" y="2008"/>
                  </a:lnTo>
                  <a:lnTo>
                    <a:pt x="1997" y="2008"/>
                  </a:lnTo>
                  <a:lnTo>
                    <a:pt x="1999" y="1999"/>
                  </a:lnTo>
                  <a:lnTo>
                    <a:pt x="2003" y="1990"/>
                  </a:lnTo>
                  <a:lnTo>
                    <a:pt x="2003" y="1990"/>
                  </a:lnTo>
                  <a:lnTo>
                    <a:pt x="2004" y="1985"/>
                  </a:lnTo>
                  <a:lnTo>
                    <a:pt x="2006" y="1981"/>
                  </a:lnTo>
                  <a:lnTo>
                    <a:pt x="2009" y="1977"/>
                  </a:lnTo>
                  <a:lnTo>
                    <a:pt x="2014" y="1975"/>
                  </a:lnTo>
                  <a:lnTo>
                    <a:pt x="2014" y="1975"/>
                  </a:lnTo>
                  <a:lnTo>
                    <a:pt x="2018" y="1975"/>
                  </a:lnTo>
                  <a:lnTo>
                    <a:pt x="2020" y="1973"/>
                  </a:lnTo>
                  <a:lnTo>
                    <a:pt x="2025" y="1968"/>
                  </a:lnTo>
                  <a:lnTo>
                    <a:pt x="2025" y="1968"/>
                  </a:lnTo>
                  <a:lnTo>
                    <a:pt x="2032" y="1959"/>
                  </a:lnTo>
                  <a:lnTo>
                    <a:pt x="2034" y="1954"/>
                  </a:lnTo>
                  <a:lnTo>
                    <a:pt x="2038" y="1951"/>
                  </a:lnTo>
                  <a:lnTo>
                    <a:pt x="2038" y="1951"/>
                  </a:lnTo>
                  <a:lnTo>
                    <a:pt x="2043" y="1945"/>
                  </a:lnTo>
                  <a:lnTo>
                    <a:pt x="2048" y="1938"/>
                  </a:lnTo>
                  <a:lnTo>
                    <a:pt x="2051" y="1931"/>
                  </a:lnTo>
                  <a:lnTo>
                    <a:pt x="2053" y="1923"/>
                  </a:lnTo>
                  <a:lnTo>
                    <a:pt x="2053" y="1923"/>
                  </a:lnTo>
                  <a:lnTo>
                    <a:pt x="2057" y="1910"/>
                  </a:lnTo>
                  <a:lnTo>
                    <a:pt x="2063" y="1898"/>
                  </a:lnTo>
                  <a:lnTo>
                    <a:pt x="2063" y="1898"/>
                  </a:lnTo>
                  <a:lnTo>
                    <a:pt x="2070" y="1885"/>
                  </a:lnTo>
                  <a:lnTo>
                    <a:pt x="2078" y="1873"/>
                  </a:lnTo>
                  <a:lnTo>
                    <a:pt x="2086" y="1863"/>
                  </a:lnTo>
                  <a:lnTo>
                    <a:pt x="2095" y="1853"/>
                  </a:lnTo>
                  <a:lnTo>
                    <a:pt x="2095" y="1853"/>
                  </a:lnTo>
                  <a:lnTo>
                    <a:pt x="2101" y="1848"/>
                  </a:lnTo>
                  <a:lnTo>
                    <a:pt x="2106" y="1846"/>
                  </a:lnTo>
                  <a:lnTo>
                    <a:pt x="2106" y="1846"/>
                  </a:lnTo>
                  <a:lnTo>
                    <a:pt x="2134" y="1837"/>
                  </a:lnTo>
                  <a:lnTo>
                    <a:pt x="2134" y="1837"/>
                  </a:lnTo>
                  <a:lnTo>
                    <a:pt x="2144" y="1832"/>
                  </a:lnTo>
                  <a:lnTo>
                    <a:pt x="2153" y="1825"/>
                  </a:lnTo>
                  <a:lnTo>
                    <a:pt x="2159" y="1817"/>
                  </a:lnTo>
                  <a:lnTo>
                    <a:pt x="2164" y="1808"/>
                  </a:lnTo>
                  <a:lnTo>
                    <a:pt x="2164" y="1808"/>
                  </a:lnTo>
                  <a:lnTo>
                    <a:pt x="2172" y="1788"/>
                  </a:lnTo>
                  <a:lnTo>
                    <a:pt x="2180" y="1770"/>
                  </a:lnTo>
                  <a:lnTo>
                    <a:pt x="2180" y="1770"/>
                  </a:lnTo>
                  <a:lnTo>
                    <a:pt x="2184" y="1759"/>
                  </a:lnTo>
                  <a:lnTo>
                    <a:pt x="2186" y="1749"/>
                  </a:lnTo>
                  <a:lnTo>
                    <a:pt x="2186" y="1749"/>
                  </a:lnTo>
                  <a:lnTo>
                    <a:pt x="2189" y="1732"/>
                  </a:lnTo>
                  <a:lnTo>
                    <a:pt x="2189" y="1732"/>
                  </a:lnTo>
                  <a:lnTo>
                    <a:pt x="2193" y="1719"/>
                  </a:lnTo>
                  <a:lnTo>
                    <a:pt x="2196" y="1706"/>
                  </a:lnTo>
                  <a:lnTo>
                    <a:pt x="2196" y="1706"/>
                  </a:lnTo>
                  <a:lnTo>
                    <a:pt x="2199" y="1695"/>
                  </a:lnTo>
                  <a:lnTo>
                    <a:pt x="2203" y="1683"/>
                  </a:lnTo>
                  <a:lnTo>
                    <a:pt x="2209" y="1674"/>
                  </a:lnTo>
                  <a:lnTo>
                    <a:pt x="2216" y="1665"/>
                  </a:lnTo>
                  <a:lnTo>
                    <a:pt x="2216" y="1665"/>
                  </a:lnTo>
                  <a:lnTo>
                    <a:pt x="2231" y="1651"/>
                  </a:lnTo>
                  <a:lnTo>
                    <a:pt x="2238" y="1644"/>
                  </a:lnTo>
                  <a:lnTo>
                    <a:pt x="2242" y="1635"/>
                  </a:lnTo>
                  <a:lnTo>
                    <a:pt x="2242" y="1635"/>
                  </a:lnTo>
                  <a:lnTo>
                    <a:pt x="2247" y="1629"/>
                  </a:lnTo>
                  <a:lnTo>
                    <a:pt x="2252" y="1624"/>
                  </a:lnTo>
                  <a:lnTo>
                    <a:pt x="2258" y="1619"/>
                  </a:lnTo>
                  <a:lnTo>
                    <a:pt x="2264" y="1615"/>
                  </a:lnTo>
                  <a:lnTo>
                    <a:pt x="2264" y="1615"/>
                  </a:lnTo>
                  <a:lnTo>
                    <a:pt x="2270" y="1613"/>
                  </a:lnTo>
                  <a:lnTo>
                    <a:pt x="2276" y="1609"/>
                  </a:lnTo>
                  <a:lnTo>
                    <a:pt x="2279" y="1603"/>
                  </a:lnTo>
                  <a:lnTo>
                    <a:pt x="2282" y="1596"/>
                  </a:lnTo>
                  <a:lnTo>
                    <a:pt x="2282" y="1596"/>
                  </a:lnTo>
                  <a:lnTo>
                    <a:pt x="2283" y="1592"/>
                  </a:lnTo>
                  <a:lnTo>
                    <a:pt x="2284" y="1589"/>
                  </a:lnTo>
                  <a:lnTo>
                    <a:pt x="2286" y="1587"/>
                  </a:lnTo>
                  <a:lnTo>
                    <a:pt x="2288" y="1584"/>
                  </a:lnTo>
                  <a:lnTo>
                    <a:pt x="2292" y="1583"/>
                  </a:lnTo>
                  <a:lnTo>
                    <a:pt x="2294" y="1583"/>
                  </a:lnTo>
                  <a:lnTo>
                    <a:pt x="2298" y="1584"/>
                  </a:lnTo>
                  <a:lnTo>
                    <a:pt x="2300" y="1586"/>
                  </a:lnTo>
                  <a:lnTo>
                    <a:pt x="2300" y="1586"/>
                  </a:lnTo>
                  <a:lnTo>
                    <a:pt x="2303" y="1588"/>
                  </a:lnTo>
                  <a:lnTo>
                    <a:pt x="2307" y="1589"/>
                  </a:lnTo>
                  <a:lnTo>
                    <a:pt x="2310" y="1590"/>
                  </a:lnTo>
                  <a:lnTo>
                    <a:pt x="2314" y="1590"/>
                  </a:lnTo>
                  <a:lnTo>
                    <a:pt x="2321" y="1588"/>
                  </a:lnTo>
                  <a:lnTo>
                    <a:pt x="2328" y="1584"/>
                  </a:lnTo>
                  <a:lnTo>
                    <a:pt x="2328" y="1584"/>
                  </a:lnTo>
                  <a:lnTo>
                    <a:pt x="2336" y="1576"/>
                  </a:lnTo>
                  <a:lnTo>
                    <a:pt x="2339" y="1572"/>
                  </a:lnTo>
                  <a:lnTo>
                    <a:pt x="2345" y="1569"/>
                  </a:lnTo>
                  <a:lnTo>
                    <a:pt x="2345" y="1569"/>
                  </a:lnTo>
                  <a:lnTo>
                    <a:pt x="2351" y="1565"/>
                  </a:lnTo>
                  <a:lnTo>
                    <a:pt x="2355" y="1559"/>
                  </a:lnTo>
                  <a:lnTo>
                    <a:pt x="2359" y="1553"/>
                  </a:lnTo>
                  <a:lnTo>
                    <a:pt x="2361" y="1548"/>
                  </a:lnTo>
                  <a:lnTo>
                    <a:pt x="2361" y="1548"/>
                  </a:lnTo>
                  <a:lnTo>
                    <a:pt x="2364" y="1538"/>
                  </a:lnTo>
                  <a:lnTo>
                    <a:pt x="2369" y="1531"/>
                  </a:lnTo>
                  <a:lnTo>
                    <a:pt x="2374" y="1524"/>
                  </a:lnTo>
                  <a:lnTo>
                    <a:pt x="2379" y="1518"/>
                  </a:lnTo>
                  <a:lnTo>
                    <a:pt x="2386" y="1512"/>
                  </a:lnTo>
                  <a:lnTo>
                    <a:pt x="2393" y="1507"/>
                  </a:lnTo>
                  <a:lnTo>
                    <a:pt x="2401" y="1504"/>
                  </a:lnTo>
                  <a:lnTo>
                    <a:pt x="2409" y="1500"/>
                  </a:lnTo>
                  <a:lnTo>
                    <a:pt x="2409" y="1500"/>
                  </a:lnTo>
                  <a:lnTo>
                    <a:pt x="2414" y="1499"/>
                  </a:lnTo>
                  <a:lnTo>
                    <a:pt x="2417" y="1497"/>
                  </a:lnTo>
                  <a:lnTo>
                    <a:pt x="2424" y="1491"/>
                  </a:lnTo>
                  <a:lnTo>
                    <a:pt x="2424" y="1491"/>
                  </a:lnTo>
                  <a:lnTo>
                    <a:pt x="2429" y="1486"/>
                  </a:lnTo>
                  <a:lnTo>
                    <a:pt x="2435" y="1483"/>
                  </a:lnTo>
                  <a:lnTo>
                    <a:pt x="2435" y="1483"/>
                  </a:lnTo>
                  <a:lnTo>
                    <a:pt x="2446" y="1478"/>
                  </a:lnTo>
                  <a:lnTo>
                    <a:pt x="2457" y="1473"/>
                  </a:lnTo>
                  <a:lnTo>
                    <a:pt x="2457" y="1473"/>
                  </a:lnTo>
                  <a:lnTo>
                    <a:pt x="2462" y="1469"/>
                  </a:lnTo>
                  <a:lnTo>
                    <a:pt x="2465" y="1465"/>
                  </a:lnTo>
                  <a:lnTo>
                    <a:pt x="2465" y="1460"/>
                  </a:lnTo>
                  <a:lnTo>
                    <a:pt x="2464" y="1454"/>
                  </a:lnTo>
                  <a:lnTo>
                    <a:pt x="2464" y="1454"/>
                  </a:lnTo>
                  <a:lnTo>
                    <a:pt x="2458" y="1439"/>
                  </a:lnTo>
                  <a:lnTo>
                    <a:pt x="2458" y="1439"/>
                  </a:lnTo>
                  <a:lnTo>
                    <a:pt x="2455" y="1432"/>
                  </a:lnTo>
                  <a:lnTo>
                    <a:pt x="2455" y="1429"/>
                  </a:lnTo>
                  <a:lnTo>
                    <a:pt x="2457" y="1427"/>
                  </a:lnTo>
                  <a:lnTo>
                    <a:pt x="2458" y="1424"/>
                  </a:lnTo>
                  <a:lnTo>
                    <a:pt x="2459" y="1423"/>
                  </a:lnTo>
                  <a:lnTo>
                    <a:pt x="2466" y="1420"/>
                  </a:lnTo>
                  <a:lnTo>
                    <a:pt x="2466" y="1420"/>
                  </a:lnTo>
                  <a:lnTo>
                    <a:pt x="2469" y="1417"/>
                  </a:lnTo>
                  <a:lnTo>
                    <a:pt x="2472" y="1416"/>
                  </a:lnTo>
                  <a:lnTo>
                    <a:pt x="2476" y="1412"/>
                  </a:lnTo>
                  <a:lnTo>
                    <a:pt x="2477" y="1406"/>
                  </a:lnTo>
                  <a:lnTo>
                    <a:pt x="2479" y="1399"/>
                  </a:lnTo>
                  <a:lnTo>
                    <a:pt x="2479" y="1399"/>
                  </a:lnTo>
                  <a:lnTo>
                    <a:pt x="2479" y="1378"/>
                  </a:lnTo>
                  <a:lnTo>
                    <a:pt x="2479" y="1378"/>
                  </a:lnTo>
                  <a:lnTo>
                    <a:pt x="2480" y="1370"/>
                  </a:lnTo>
                  <a:lnTo>
                    <a:pt x="2482" y="1363"/>
                  </a:lnTo>
                  <a:lnTo>
                    <a:pt x="2488" y="1357"/>
                  </a:lnTo>
                  <a:lnTo>
                    <a:pt x="2493" y="1353"/>
                  </a:lnTo>
                  <a:lnTo>
                    <a:pt x="2493" y="1353"/>
                  </a:lnTo>
                  <a:lnTo>
                    <a:pt x="2506" y="1348"/>
                  </a:lnTo>
                  <a:lnTo>
                    <a:pt x="2518" y="1345"/>
                  </a:lnTo>
                  <a:lnTo>
                    <a:pt x="2518" y="1345"/>
                  </a:lnTo>
                  <a:lnTo>
                    <a:pt x="2526" y="1341"/>
                  </a:lnTo>
                  <a:lnTo>
                    <a:pt x="2533" y="1338"/>
                  </a:lnTo>
                  <a:lnTo>
                    <a:pt x="2533" y="1338"/>
                  </a:lnTo>
                  <a:lnTo>
                    <a:pt x="2538" y="1333"/>
                  </a:lnTo>
                  <a:lnTo>
                    <a:pt x="2540" y="1331"/>
                  </a:lnTo>
                  <a:lnTo>
                    <a:pt x="2541" y="1328"/>
                  </a:lnTo>
                  <a:lnTo>
                    <a:pt x="2540" y="1325"/>
                  </a:lnTo>
                  <a:lnTo>
                    <a:pt x="2538" y="1322"/>
                  </a:lnTo>
                  <a:lnTo>
                    <a:pt x="2534" y="1316"/>
                  </a:lnTo>
                  <a:lnTo>
                    <a:pt x="2534" y="1316"/>
                  </a:lnTo>
                  <a:lnTo>
                    <a:pt x="2508" y="1291"/>
                  </a:lnTo>
                  <a:lnTo>
                    <a:pt x="2508" y="1291"/>
                  </a:lnTo>
                  <a:lnTo>
                    <a:pt x="2506" y="1287"/>
                  </a:lnTo>
                  <a:lnTo>
                    <a:pt x="2504" y="1285"/>
                  </a:lnTo>
                  <a:lnTo>
                    <a:pt x="2504" y="1281"/>
                  </a:lnTo>
                  <a:lnTo>
                    <a:pt x="2504" y="1278"/>
                  </a:lnTo>
                  <a:lnTo>
                    <a:pt x="2504" y="1276"/>
                  </a:lnTo>
                  <a:lnTo>
                    <a:pt x="2505" y="1272"/>
                  </a:lnTo>
                  <a:lnTo>
                    <a:pt x="2507" y="1270"/>
                  </a:lnTo>
                  <a:lnTo>
                    <a:pt x="2511" y="1268"/>
                  </a:lnTo>
                  <a:lnTo>
                    <a:pt x="2511" y="1268"/>
                  </a:lnTo>
                  <a:lnTo>
                    <a:pt x="2517" y="1264"/>
                  </a:lnTo>
                  <a:lnTo>
                    <a:pt x="2521" y="1258"/>
                  </a:lnTo>
                  <a:lnTo>
                    <a:pt x="2525" y="1254"/>
                  </a:lnTo>
                  <a:lnTo>
                    <a:pt x="2527" y="1248"/>
                  </a:lnTo>
                  <a:lnTo>
                    <a:pt x="2527" y="1248"/>
                  </a:lnTo>
                  <a:lnTo>
                    <a:pt x="2530" y="1241"/>
                  </a:lnTo>
                  <a:lnTo>
                    <a:pt x="2530" y="1241"/>
                  </a:lnTo>
                  <a:lnTo>
                    <a:pt x="2536" y="1234"/>
                  </a:lnTo>
                  <a:lnTo>
                    <a:pt x="2543" y="1227"/>
                  </a:lnTo>
                  <a:lnTo>
                    <a:pt x="2557" y="1217"/>
                  </a:lnTo>
                  <a:lnTo>
                    <a:pt x="2557" y="1217"/>
                  </a:lnTo>
                  <a:lnTo>
                    <a:pt x="2565" y="1210"/>
                  </a:lnTo>
                  <a:lnTo>
                    <a:pt x="2575" y="1205"/>
                  </a:lnTo>
                  <a:lnTo>
                    <a:pt x="2575" y="1205"/>
                  </a:lnTo>
                  <a:lnTo>
                    <a:pt x="2581" y="1203"/>
                  </a:lnTo>
                  <a:lnTo>
                    <a:pt x="2583" y="1200"/>
                  </a:lnTo>
                  <a:lnTo>
                    <a:pt x="2584" y="1199"/>
                  </a:lnTo>
                  <a:lnTo>
                    <a:pt x="2583" y="1196"/>
                  </a:lnTo>
                  <a:lnTo>
                    <a:pt x="2580" y="1190"/>
                  </a:lnTo>
                  <a:lnTo>
                    <a:pt x="2580" y="1190"/>
                  </a:lnTo>
                  <a:lnTo>
                    <a:pt x="2576" y="1185"/>
                  </a:lnTo>
                  <a:lnTo>
                    <a:pt x="2576" y="1185"/>
                  </a:lnTo>
                  <a:lnTo>
                    <a:pt x="2573" y="1179"/>
                  </a:lnTo>
                  <a:lnTo>
                    <a:pt x="2570" y="1173"/>
                  </a:lnTo>
                  <a:lnTo>
                    <a:pt x="2565" y="1170"/>
                  </a:lnTo>
                  <a:lnTo>
                    <a:pt x="2559" y="1166"/>
                  </a:lnTo>
                  <a:lnTo>
                    <a:pt x="2559" y="1166"/>
                  </a:lnTo>
                  <a:lnTo>
                    <a:pt x="2555" y="1163"/>
                  </a:lnTo>
                  <a:lnTo>
                    <a:pt x="2550" y="1158"/>
                  </a:lnTo>
                  <a:lnTo>
                    <a:pt x="2542" y="1150"/>
                  </a:lnTo>
                  <a:lnTo>
                    <a:pt x="2535" y="1140"/>
                  </a:lnTo>
                  <a:lnTo>
                    <a:pt x="2530" y="1129"/>
                  </a:lnTo>
                  <a:lnTo>
                    <a:pt x="2530" y="1129"/>
                  </a:lnTo>
                  <a:lnTo>
                    <a:pt x="2528" y="1126"/>
                  </a:lnTo>
                  <a:lnTo>
                    <a:pt x="2528" y="1121"/>
                  </a:lnTo>
                  <a:lnTo>
                    <a:pt x="2528" y="1118"/>
                  </a:lnTo>
                  <a:lnTo>
                    <a:pt x="2529" y="1113"/>
                  </a:lnTo>
                  <a:lnTo>
                    <a:pt x="2529" y="1113"/>
                  </a:lnTo>
                  <a:lnTo>
                    <a:pt x="2533" y="1102"/>
                  </a:lnTo>
                  <a:lnTo>
                    <a:pt x="2535" y="1090"/>
                  </a:lnTo>
                  <a:lnTo>
                    <a:pt x="2535" y="1079"/>
                  </a:lnTo>
                  <a:lnTo>
                    <a:pt x="2534" y="1073"/>
                  </a:lnTo>
                  <a:lnTo>
                    <a:pt x="2533" y="1066"/>
                  </a:lnTo>
                  <a:lnTo>
                    <a:pt x="2533" y="1066"/>
                  </a:lnTo>
                  <a:lnTo>
                    <a:pt x="2531" y="1060"/>
                  </a:lnTo>
                  <a:lnTo>
                    <a:pt x="2531" y="1060"/>
                  </a:lnTo>
                  <a:lnTo>
                    <a:pt x="2530" y="1050"/>
                  </a:lnTo>
                  <a:lnTo>
                    <a:pt x="2528" y="1042"/>
                  </a:lnTo>
                  <a:lnTo>
                    <a:pt x="2525" y="1033"/>
                  </a:lnTo>
                  <a:lnTo>
                    <a:pt x="2521" y="1025"/>
                  </a:lnTo>
                  <a:lnTo>
                    <a:pt x="2521" y="1025"/>
                  </a:lnTo>
                  <a:lnTo>
                    <a:pt x="2518" y="1017"/>
                  </a:lnTo>
                  <a:lnTo>
                    <a:pt x="2518" y="1013"/>
                  </a:lnTo>
                  <a:lnTo>
                    <a:pt x="2518" y="1008"/>
                  </a:lnTo>
                  <a:lnTo>
                    <a:pt x="2518" y="1008"/>
                  </a:lnTo>
                  <a:lnTo>
                    <a:pt x="2519" y="999"/>
                  </a:lnTo>
                  <a:lnTo>
                    <a:pt x="2518" y="990"/>
                  </a:lnTo>
                  <a:lnTo>
                    <a:pt x="2514" y="981"/>
                  </a:lnTo>
                  <a:lnTo>
                    <a:pt x="2508" y="974"/>
                  </a:lnTo>
                  <a:lnTo>
                    <a:pt x="2508" y="974"/>
                  </a:lnTo>
                  <a:lnTo>
                    <a:pt x="2499" y="961"/>
                  </a:lnTo>
                  <a:lnTo>
                    <a:pt x="2491" y="949"/>
                  </a:lnTo>
                  <a:lnTo>
                    <a:pt x="2483" y="937"/>
                  </a:lnTo>
                  <a:lnTo>
                    <a:pt x="2479" y="931"/>
                  </a:lnTo>
                  <a:lnTo>
                    <a:pt x="2474" y="926"/>
                  </a:lnTo>
                  <a:lnTo>
                    <a:pt x="2474" y="926"/>
                  </a:lnTo>
                  <a:lnTo>
                    <a:pt x="2470" y="921"/>
                  </a:lnTo>
                  <a:lnTo>
                    <a:pt x="2467" y="915"/>
                  </a:lnTo>
                  <a:lnTo>
                    <a:pt x="2467" y="915"/>
                  </a:lnTo>
                  <a:lnTo>
                    <a:pt x="2445" y="877"/>
                  </a:lnTo>
                  <a:lnTo>
                    <a:pt x="2445" y="877"/>
                  </a:lnTo>
                  <a:lnTo>
                    <a:pt x="2442" y="871"/>
                  </a:lnTo>
                  <a:lnTo>
                    <a:pt x="2437" y="869"/>
                  </a:lnTo>
                  <a:lnTo>
                    <a:pt x="2432" y="868"/>
                  </a:lnTo>
                  <a:lnTo>
                    <a:pt x="2426" y="868"/>
                  </a:lnTo>
                  <a:lnTo>
                    <a:pt x="2426" y="868"/>
                  </a:lnTo>
                  <a:lnTo>
                    <a:pt x="2415" y="869"/>
                  </a:lnTo>
                  <a:lnTo>
                    <a:pt x="2404" y="869"/>
                  </a:lnTo>
                  <a:lnTo>
                    <a:pt x="2404" y="869"/>
                  </a:lnTo>
                  <a:lnTo>
                    <a:pt x="2391" y="869"/>
                  </a:lnTo>
                  <a:lnTo>
                    <a:pt x="2378" y="869"/>
                  </a:lnTo>
                  <a:lnTo>
                    <a:pt x="2367" y="873"/>
                  </a:lnTo>
                  <a:lnTo>
                    <a:pt x="2354" y="877"/>
                  </a:lnTo>
                  <a:lnTo>
                    <a:pt x="2354" y="877"/>
                  </a:lnTo>
                  <a:lnTo>
                    <a:pt x="2346" y="881"/>
                  </a:lnTo>
                  <a:lnTo>
                    <a:pt x="2338" y="881"/>
                  </a:lnTo>
                  <a:lnTo>
                    <a:pt x="2330" y="879"/>
                  </a:lnTo>
                  <a:lnTo>
                    <a:pt x="2322" y="876"/>
                  </a:lnTo>
                  <a:lnTo>
                    <a:pt x="2322" y="876"/>
                  </a:lnTo>
                  <a:lnTo>
                    <a:pt x="2306" y="867"/>
                  </a:lnTo>
                  <a:lnTo>
                    <a:pt x="2296" y="863"/>
                  </a:lnTo>
                  <a:lnTo>
                    <a:pt x="2288" y="860"/>
                  </a:lnTo>
                  <a:lnTo>
                    <a:pt x="2288" y="860"/>
                  </a:lnTo>
                  <a:lnTo>
                    <a:pt x="2277" y="856"/>
                  </a:lnTo>
                  <a:lnTo>
                    <a:pt x="2269" y="852"/>
                  </a:lnTo>
                  <a:lnTo>
                    <a:pt x="2261" y="844"/>
                  </a:lnTo>
                  <a:lnTo>
                    <a:pt x="2254" y="836"/>
                  </a:lnTo>
                  <a:lnTo>
                    <a:pt x="2254" y="836"/>
                  </a:lnTo>
                  <a:lnTo>
                    <a:pt x="2250" y="831"/>
                  </a:lnTo>
                  <a:lnTo>
                    <a:pt x="2246" y="827"/>
                  </a:lnTo>
                  <a:lnTo>
                    <a:pt x="2240" y="823"/>
                  </a:lnTo>
                  <a:lnTo>
                    <a:pt x="2234" y="822"/>
                  </a:lnTo>
                  <a:lnTo>
                    <a:pt x="2234" y="822"/>
                  </a:lnTo>
                  <a:lnTo>
                    <a:pt x="2210" y="817"/>
                  </a:lnTo>
                  <a:lnTo>
                    <a:pt x="2210" y="817"/>
                  </a:lnTo>
                  <a:lnTo>
                    <a:pt x="2207" y="816"/>
                  </a:lnTo>
                  <a:lnTo>
                    <a:pt x="2204" y="815"/>
                  </a:lnTo>
                  <a:lnTo>
                    <a:pt x="2202" y="813"/>
                  </a:lnTo>
                  <a:lnTo>
                    <a:pt x="2201" y="809"/>
                  </a:lnTo>
                  <a:lnTo>
                    <a:pt x="2201" y="809"/>
                  </a:lnTo>
                  <a:lnTo>
                    <a:pt x="2197" y="800"/>
                  </a:lnTo>
                  <a:lnTo>
                    <a:pt x="2195" y="791"/>
                  </a:lnTo>
                  <a:lnTo>
                    <a:pt x="2196" y="783"/>
                  </a:lnTo>
                  <a:lnTo>
                    <a:pt x="2197" y="778"/>
                  </a:lnTo>
                  <a:lnTo>
                    <a:pt x="2200" y="774"/>
                  </a:lnTo>
                  <a:lnTo>
                    <a:pt x="2200" y="774"/>
                  </a:lnTo>
                  <a:lnTo>
                    <a:pt x="2201" y="769"/>
                  </a:lnTo>
                  <a:lnTo>
                    <a:pt x="2202" y="764"/>
                  </a:lnTo>
                  <a:lnTo>
                    <a:pt x="2202" y="764"/>
                  </a:lnTo>
                  <a:lnTo>
                    <a:pt x="2203" y="761"/>
                  </a:lnTo>
                  <a:lnTo>
                    <a:pt x="2202" y="756"/>
                  </a:lnTo>
                  <a:lnTo>
                    <a:pt x="2201" y="753"/>
                  </a:lnTo>
                  <a:lnTo>
                    <a:pt x="2197" y="749"/>
                  </a:lnTo>
                  <a:lnTo>
                    <a:pt x="2197" y="749"/>
                  </a:lnTo>
                  <a:lnTo>
                    <a:pt x="2191" y="744"/>
                  </a:lnTo>
                  <a:lnTo>
                    <a:pt x="2186" y="736"/>
                  </a:lnTo>
                  <a:lnTo>
                    <a:pt x="2186" y="736"/>
                  </a:lnTo>
                  <a:lnTo>
                    <a:pt x="2181" y="726"/>
                  </a:lnTo>
                  <a:lnTo>
                    <a:pt x="2178" y="717"/>
                  </a:lnTo>
                  <a:lnTo>
                    <a:pt x="2178" y="717"/>
                  </a:lnTo>
                  <a:lnTo>
                    <a:pt x="2174" y="711"/>
                  </a:lnTo>
                  <a:lnTo>
                    <a:pt x="2174" y="707"/>
                  </a:lnTo>
                  <a:lnTo>
                    <a:pt x="2176" y="703"/>
                  </a:lnTo>
                  <a:lnTo>
                    <a:pt x="2181" y="698"/>
                  </a:lnTo>
                  <a:lnTo>
                    <a:pt x="2181" y="698"/>
                  </a:lnTo>
                  <a:lnTo>
                    <a:pt x="2186" y="692"/>
                  </a:lnTo>
                  <a:lnTo>
                    <a:pt x="2187" y="686"/>
                  </a:lnTo>
                  <a:lnTo>
                    <a:pt x="2186" y="681"/>
                  </a:lnTo>
                  <a:lnTo>
                    <a:pt x="2182" y="674"/>
                  </a:lnTo>
                  <a:lnTo>
                    <a:pt x="2182" y="674"/>
                  </a:lnTo>
                  <a:lnTo>
                    <a:pt x="2170" y="655"/>
                  </a:lnTo>
                  <a:lnTo>
                    <a:pt x="2170" y="655"/>
                  </a:lnTo>
                  <a:lnTo>
                    <a:pt x="2149" y="621"/>
                  </a:lnTo>
                  <a:lnTo>
                    <a:pt x="2149" y="621"/>
                  </a:lnTo>
                  <a:lnTo>
                    <a:pt x="2149" y="617"/>
                  </a:lnTo>
                  <a:lnTo>
                    <a:pt x="2149" y="617"/>
                  </a:lnTo>
                  <a:lnTo>
                    <a:pt x="2159" y="616"/>
                  </a:lnTo>
                  <a:lnTo>
                    <a:pt x="2159" y="616"/>
                  </a:lnTo>
                  <a:lnTo>
                    <a:pt x="2176" y="615"/>
                  </a:lnTo>
                  <a:lnTo>
                    <a:pt x="2176" y="615"/>
                  </a:lnTo>
                  <a:lnTo>
                    <a:pt x="2189" y="610"/>
                  </a:lnTo>
                  <a:lnTo>
                    <a:pt x="2203" y="604"/>
                  </a:lnTo>
                  <a:lnTo>
                    <a:pt x="2215" y="597"/>
                  </a:lnTo>
                  <a:lnTo>
                    <a:pt x="2227" y="589"/>
                  </a:lnTo>
                  <a:lnTo>
                    <a:pt x="2227" y="589"/>
                  </a:lnTo>
                  <a:lnTo>
                    <a:pt x="2230" y="587"/>
                  </a:lnTo>
                  <a:lnTo>
                    <a:pt x="2232" y="583"/>
                  </a:lnTo>
                  <a:lnTo>
                    <a:pt x="2233" y="577"/>
                  </a:lnTo>
                  <a:lnTo>
                    <a:pt x="2233" y="577"/>
                  </a:lnTo>
                  <a:lnTo>
                    <a:pt x="2235" y="556"/>
                  </a:lnTo>
                  <a:lnTo>
                    <a:pt x="2237" y="545"/>
                  </a:lnTo>
                  <a:lnTo>
                    <a:pt x="2239" y="535"/>
                  </a:lnTo>
                  <a:lnTo>
                    <a:pt x="2239" y="535"/>
                  </a:lnTo>
                  <a:lnTo>
                    <a:pt x="2240" y="522"/>
                  </a:lnTo>
                  <a:lnTo>
                    <a:pt x="2240" y="509"/>
                  </a:lnTo>
                  <a:lnTo>
                    <a:pt x="2238" y="496"/>
                  </a:lnTo>
                  <a:lnTo>
                    <a:pt x="2235" y="483"/>
                  </a:lnTo>
                  <a:lnTo>
                    <a:pt x="2235" y="483"/>
                  </a:lnTo>
                  <a:lnTo>
                    <a:pt x="2234" y="474"/>
                  </a:lnTo>
                  <a:lnTo>
                    <a:pt x="2231" y="465"/>
                  </a:lnTo>
                  <a:lnTo>
                    <a:pt x="2227" y="457"/>
                  </a:lnTo>
                  <a:lnTo>
                    <a:pt x="2224" y="448"/>
                  </a:lnTo>
                  <a:lnTo>
                    <a:pt x="2214" y="431"/>
                  </a:lnTo>
                  <a:lnTo>
                    <a:pt x="2201" y="416"/>
                  </a:lnTo>
                  <a:lnTo>
                    <a:pt x="2201" y="416"/>
                  </a:lnTo>
                  <a:lnTo>
                    <a:pt x="2196" y="410"/>
                  </a:lnTo>
                  <a:lnTo>
                    <a:pt x="2194" y="401"/>
                  </a:lnTo>
                  <a:lnTo>
                    <a:pt x="2194" y="393"/>
                  </a:lnTo>
                  <a:lnTo>
                    <a:pt x="2196" y="385"/>
                  </a:lnTo>
                  <a:lnTo>
                    <a:pt x="2196" y="385"/>
                  </a:lnTo>
                  <a:lnTo>
                    <a:pt x="2202" y="375"/>
                  </a:lnTo>
                  <a:lnTo>
                    <a:pt x="2209" y="366"/>
                  </a:lnTo>
                  <a:lnTo>
                    <a:pt x="2216" y="357"/>
                  </a:lnTo>
                  <a:lnTo>
                    <a:pt x="2223" y="347"/>
                  </a:lnTo>
                  <a:lnTo>
                    <a:pt x="2223" y="347"/>
                  </a:lnTo>
                  <a:lnTo>
                    <a:pt x="2226" y="345"/>
                  </a:lnTo>
                  <a:lnTo>
                    <a:pt x="2230" y="344"/>
                  </a:lnTo>
                  <a:lnTo>
                    <a:pt x="2230" y="344"/>
                  </a:lnTo>
                  <a:lnTo>
                    <a:pt x="2240" y="342"/>
                  </a:lnTo>
                  <a:lnTo>
                    <a:pt x="2242" y="339"/>
                  </a:lnTo>
                  <a:lnTo>
                    <a:pt x="2246" y="338"/>
                  </a:lnTo>
                  <a:lnTo>
                    <a:pt x="2247" y="336"/>
                  </a:lnTo>
                  <a:lnTo>
                    <a:pt x="2248" y="332"/>
                  </a:lnTo>
                  <a:lnTo>
                    <a:pt x="2250" y="322"/>
                  </a:lnTo>
                  <a:lnTo>
                    <a:pt x="2250" y="322"/>
                  </a:lnTo>
                  <a:lnTo>
                    <a:pt x="2252" y="316"/>
                  </a:lnTo>
                  <a:lnTo>
                    <a:pt x="2252" y="316"/>
                  </a:lnTo>
                  <a:lnTo>
                    <a:pt x="2253" y="308"/>
                  </a:lnTo>
                  <a:lnTo>
                    <a:pt x="2253" y="300"/>
                  </a:lnTo>
                  <a:lnTo>
                    <a:pt x="2253" y="291"/>
                  </a:lnTo>
                  <a:lnTo>
                    <a:pt x="2253" y="283"/>
                  </a:lnTo>
                  <a:lnTo>
                    <a:pt x="2250" y="275"/>
                  </a:lnTo>
                  <a:lnTo>
                    <a:pt x="2248" y="267"/>
                  </a:lnTo>
                  <a:lnTo>
                    <a:pt x="2245" y="260"/>
                  </a:lnTo>
                  <a:lnTo>
                    <a:pt x="2241" y="252"/>
                  </a:lnTo>
                  <a:lnTo>
                    <a:pt x="2241" y="252"/>
                  </a:lnTo>
                  <a:lnTo>
                    <a:pt x="2240" y="248"/>
                  </a:lnTo>
                  <a:lnTo>
                    <a:pt x="2239" y="245"/>
                  </a:lnTo>
                  <a:lnTo>
                    <a:pt x="2240" y="240"/>
                  </a:lnTo>
                  <a:lnTo>
                    <a:pt x="2241" y="237"/>
                  </a:lnTo>
                  <a:lnTo>
                    <a:pt x="2241" y="237"/>
                  </a:lnTo>
                  <a:lnTo>
                    <a:pt x="2250" y="213"/>
                  </a:lnTo>
                  <a:lnTo>
                    <a:pt x="2250" y="213"/>
                  </a:lnTo>
                  <a:lnTo>
                    <a:pt x="2253" y="207"/>
                  </a:lnTo>
                  <a:lnTo>
                    <a:pt x="2252" y="202"/>
                  </a:lnTo>
                  <a:lnTo>
                    <a:pt x="2248" y="200"/>
                  </a:lnTo>
                  <a:lnTo>
                    <a:pt x="2244" y="198"/>
                  </a:lnTo>
                  <a:lnTo>
                    <a:pt x="2244" y="198"/>
                  </a:lnTo>
                  <a:lnTo>
                    <a:pt x="2234" y="196"/>
                  </a:lnTo>
                  <a:lnTo>
                    <a:pt x="2226" y="194"/>
                  </a:lnTo>
                  <a:lnTo>
                    <a:pt x="2226" y="194"/>
                  </a:lnTo>
                  <a:lnTo>
                    <a:pt x="2151" y="173"/>
                  </a:lnTo>
                  <a:lnTo>
                    <a:pt x="2151" y="173"/>
                  </a:lnTo>
                  <a:lnTo>
                    <a:pt x="2149" y="172"/>
                  </a:lnTo>
                  <a:lnTo>
                    <a:pt x="2147" y="170"/>
                  </a:lnTo>
                  <a:lnTo>
                    <a:pt x="2146" y="168"/>
                  </a:lnTo>
                  <a:lnTo>
                    <a:pt x="2146" y="164"/>
                  </a:lnTo>
                  <a:lnTo>
                    <a:pt x="2146" y="164"/>
                  </a:lnTo>
                  <a:lnTo>
                    <a:pt x="2150" y="140"/>
                  </a:lnTo>
                  <a:lnTo>
                    <a:pt x="2150" y="140"/>
                  </a:lnTo>
                  <a:lnTo>
                    <a:pt x="2150" y="135"/>
                  </a:lnTo>
                  <a:lnTo>
                    <a:pt x="2149" y="132"/>
                  </a:lnTo>
                  <a:lnTo>
                    <a:pt x="2147" y="129"/>
                  </a:lnTo>
                  <a:lnTo>
                    <a:pt x="2142" y="126"/>
                  </a:lnTo>
                  <a:lnTo>
                    <a:pt x="2142" y="126"/>
                  </a:lnTo>
                  <a:lnTo>
                    <a:pt x="2136" y="124"/>
                  </a:lnTo>
                  <a:lnTo>
                    <a:pt x="2132" y="120"/>
                  </a:lnTo>
                  <a:lnTo>
                    <a:pt x="2128" y="116"/>
                  </a:lnTo>
                  <a:lnTo>
                    <a:pt x="2124" y="111"/>
                  </a:lnTo>
                  <a:lnTo>
                    <a:pt x="2124" y="111"/>
                  </a:lnTo>
                  <a:lnTo>
                    <a:pt x="2118" y="104"/>
                  </a:lnTo>
                  <a:lnTo>
                    <a:pt x="2111" y="99"/>
                  </a:lnTo>
                  <a:lnTo>
                    <a:pt x="2103" y="95"/>
                  </a:lnTo>
                  <a:lnTo>
                    <a:pt x="2094" y="94"/>
                  </a:lnTo>
                  <a:lnTo>
                    <a:pt x="2094" y="94"/>
                  </a:lnTo>
                  <a:lnTo>
                    <a:pt x="2081" y="92"/>
                  </a:lnTo>
                  <a:lnTo>
                    <a:pt x="2070" y="88"/>
                  </a:lnTo>
                  <a:lnTo>
                    <a:pt x="2070" y="88"/>
                  </a:lnTo>
                  <a:lnTo>
                    <a:pt x="2059" y="86"/>
                  </a:lnTo>
                  <a:lnTo>
                    <a:pt x="2050" y="85"/>
                  </a:lnTo>
                  <a:lnTo>
                    <a:pt x="2041" y="84"/>
                  </a:lnTo>
                  <a:lnTo>
                    <a:pt x="2032" y="85"/>
                  </a:lnTo>
                  <a:lnTo>
                    <a:pt x="2032" y="85"/>
                  </a:lnTo>
                  <a:lnTo>
                    <a:pt x="2002" y="88"/>
                  </a:lnTo>
                  <a:lnTo>
                    <a:pt x="2002" y="88"/>
                  </a:lnTo>
                  <a:lnTo>
                    <a:pt x="1996" y="88"/>
                  </a:lnTo>
                  <a:lnTo>
                    <a:pt x="1990" y="87"/>
                  </a:lnTo>
                  <a:lnTo>
                    <a:pt x="1985" y="85"/>
                  </a:lnTo>
                  <a:lnTo>
                    <a:pt x="1981" y="81"/>
                  </a:lnTo>
                  <a:lnTo>
                    <a:pt x="1981" y="81"/>
                  </a:lnTo>
                  <a:lnTo>
                    <a:pt x="1973" y="72"/>
                  </a:lnTo>
                  <a:lnTo>
                    <a:pt x="1962" y="65"/>
                  </a:lnTo>
                  <a:lnTo>
                    <a:pt x="1952" y="59"/>
                  </a:lnTo>
                  <a:lnTo>
                    <a:pt x="1941" y="56"/>
                  </a:lnTo>
                  <a:lnTo>
                    <a:pt x="1941" y="56"/>
                  </a:lnTo>
                  <a:lnTo>
                    <a:pt x="1916" y="48"/>
                  </a:lnTo>
                  <a:lnTo>
                    <a:pt x="1916" y="48"/>
                  </a:lnTo>
                  <a:lnTo>
                    <a:pt x="1912" y="46"/>
                  </a:lnTo>
                  <a:lnTo>
                    <a:pt x="1912" y="46"/>
                  </a:lnTo>
                  <a:lnTo>
                    <a:pt x="1907" y="41"/>
                  </a:lnTo>
                  <a:lnTo>
                    <a:pt x="1903" y="36"/>
                  </a:lnTo>
                  <a:lnTo>
                    <a:pt x="1900" y="31"/>
                  </a:lnTo>
                  <a:lnTo>
                    <a:pt x="1899" y="24"/>
                  </a:lnTo>
                  <a:lnTo>
                    <a:pt x="1899" y="24"/>
                  </a:lnTo>
                  <a:lnTo>
                    <a:pt x="1898" y="19"/>
                  </a:lnTo>
                  <a:lnTo>
                    <a:pt x="1896" y="16"/>
                  </a:lnTo>
                  <a:lnTo>
                    <a:pt x="1892" y="14"/>
                  </a:lnTo>
                  <a:lnTo>
                    <a:pt x="1889" y="13"/>
                  </a:lnTo>
                  <a:lnTo>
                    <a:pt x="1889" y="13"/>
                  </a:lnTo>
                  <a:lnTo>
                    <a:pt x="1879" y="12"/>
                  </a:lnTo>
                  <a:lnTo>
                    <a:pt x="1873" y="11"/>
                  </a:lnTo>
                  <a:lnTo>
                    <a:pt x="1858" y="4"/>
                  </a:lnTo>
                  <a:lnTo>
                    <a:pt x="1858" y="4"/>
                  </a:lnTo>
                  <a:lnTo>
                    <a:pt x="1853" y="3"/>
                  </a:lnTo>
                  <a:lnTo>
                    <a:pt x="1847" y="2"/>
                  </a:lnTo>
                  <a:lnTo>
                    <a:pt x="1837" y="2"/>
                  </a:lnTo>
                  <a:lnTo>
                    <a:pt x="1837" y="2"/>
                  </a:lnTo>
                  <a:lnTo>
                    <a:pt x="1822" y="2"/>
                  </a:lnTo>
                  <a:lnTo>
                    <a:pt x="1807" y="2"/>
                  </a:lnTo>
                  <a:lnTo>
                    <a:pt x="1807" y="2"/>
                  </a:lnTo>
                  <a:lnTo>
                    <a:pt x="1794" y="1"/>
                  </a:lnTo>
                  <a:lnTo>
                    <a:pt x="1788" y="1"/>
                  </a:lnTo>
                  <a:lnTo>
                    <a:pt x="1784" y="2"/>
                  </a:lnTo>
                  <a:lnTo>
                    <a:pt x="1784" y="2"/>
                  </a:lnTo>
                  <a:lnTo>
                    <a:pt x="1776" y="4"/>
                  </a:lnTo>
                  <a:lnTo>
                    <a:pt x="1769" y="4"/>
                  </a:lnTo>
                  <a:lnTo>
                    <a:pt x="1762" y="3"/>
                  </a:lnTo>
                  <a:lnTo>
                    <a:pt x="1755" y="1"/>
                  </a:lnTo>
                  <a:lnTo>
                    <a:pt x="1755" y="1"/>
                  </a:lnTo>
                  <a:lnTo>
                    <a:pt x="1752" y="0"/>
                  </a:lnTo>
                  <a:lnTo>
                    <a:pt x="1747" y="0"/>
                  </a:lnTo>
                  <a:lnTo>
                    <a:pt x="1742" y="1"/>
                  </a:lnTo>
                  <a:lnTo>
                    <a:pt x="1739" y="2"/>
                  </a:lnTo>
                  <a:lnTo>
                    <a:pt x="1739" y="2"/>
                  </a:lnTo>
                  <a:lnTo>
                    <a:pt x="1731" y="5"/>
                  </a:lnTo>
                  <a:lnTo>
                    <a:pt x="1723" y="6"/>
                  </a:lnTo>
                  <a:lnTo>
                    <a:pt x="1723" y="6"/>
                  </a:lnTo>
                  <a:lnTo>
                    <a:pt x="1671" y="14"/>
                  </a:lnTo>
                  <a:lnTo>
                    <a:pt x="1671" y="14"/>
                  </a:lnTo>
                  <a:lnTo>
                    <a:pt x="1664" y="16"/>
                  </a:lnTo>
                  <a:lnTo>
                    <a:pt x="1658" y="19"/>
                  </a:lnTo>
                  <a:lnTo>
                    <a:pt x="1658" y="19"/>
                  </a:lnTo>
                  <a:lnTo>
                    <a:pt x="1653" y="24"/>
                  </a:lnTo>
                  <a:lnTo>
                    <a:pt x="1647" y="27"/>
                  </a:lnTo>
                  <a:lnTo>
                    <a:pt x="1634" y="33"/>
                  </a:lnTo>
                  <a:lnTo>
                    <a:pt x="1608" y="42"/>
                  </a:lnTo>
                  <a:lnTo>
                    <a:pt x="1608" y="42"/>
                  </a:lnTo>
                  <a:lnTo>
                    <a:pt x="1597" y="47"/>
                  </a:lnTo>
                  <a:lnTo>
                    <a:pt x="1587" y="51"/>
                  </a:lnTo>
                  <a:lnTo>
                    <a:pt x="1587" y="51"/>
                  </a:lnTo>
                  <a:lnTo>
                    <a:pt x="1578" y="58"/>
                  </a:lnTo>
                  <a:lnTo>
                    <a:pt x="1568" y="66"/>
                  </a:lnTo>
                  <a:lnTo>
                    <a:pt x="1568" y="66"/>
                  </a:lnTo>
                  <a:lnTo>
                    <a:pt x="1566" y="69"/>
                  </a:lnTo>
                  <a:lnTo>
                    <a:pt x="1564" y="71"/>
                  </a:lnTo>
                  <a:lnTo>
                    <a:pt x="1563" y="74"/>
                  </a:lnTo>
                  <a:lnTo>
                    <a:pt x="1563" y="77"/>
                  </a:lnTo>
                  <a:lnTo>
                    <a:pt x="1563" y="77"/>
                  </a:lnTo>
                  <a:lnTo>
                    <a:pt x="1564" y="81"/>
                  </a:lnTo>
                  <a:lnTo>
                    <a:pt x="1563" y="85"/>
                  </a:lnTo>
                  <a:lnTo>
                    <a:pt x="1560" y="88"/>
                  </a:lnTo>
                  <a:lnTo>
                    <a:pt x="1558" y="91"/>
                  </a:lnTo>
                  <a:lnTo>
                    <a:pt x="1558" y="91"/>
                  </a:lnTo>
                  <a:lnTo>
                    <a:pt x="1545" y="103"/>
                  </a:lnTo>
                  <a:lnTo>
                    <a:pt x="1545" y="103"/>
                  </a:lnTo>
                  <a:lnTo>
                    <a:pt x="1541" y="107"/>
                  </a:lnTo>
                  <a:lnTo>
                    <a:pt x="1536" y="110"/>
                  </a:lnTo>
                  <a:lnTo>
                    <a:pt x="1532" y="112"/>
                  </a:lnTo>
                  <a:lnTo>
                    <a:pt x="1526" y="112"/>
                  </a:lnTo>
                  <a:lnTo>
                    <a:pt x="1526" y="112"/>
                  </a:lnTo>
                  <a:lnTo>
                    <a:pt x="1521" y="114"/>
                  </a:lnTo>
                  <a:lnTo>
                    <a:pt x="1517" y="116"/>
                  </a:lnTo>
                  <a:lnTo>
                    <a:pt x="1512" y="118"/>
                  </a:lnTo>
                  <a:lnTo>
                    <a:pt x="1509" y="122"/>
                  </a:lnTo>
                  <a:lnTo>
                    <a:pt x="1509" y="122"/>
                  </a:lnTo>
                  <a:lnTo>
                    <a:pt x="1501" y="131"/>
                  </a:lnTo>
                  <a:lnTo>
                    <a:pt x="1492" y="140"/>
                  </a:lnTo>
                  <a:lnTo>
                    <a:pt x="1492" y="140"/>
                  </a:lnTo>
                  <a:lnTo>
                    <a:pt x="1483" y="147"/>
                  </a:lnTo>
                  <a:lnTo>
                    <a:pt x="1476" y="156"/>
                  </a:lnTo>
                  <a:lnTo>
                    <a:pt x="1469" y="165"/>
                  </a:lnTo>
                  <a:lnTo>
                    <a:pt x="1464" y="176"/>
                  </a:lnTo>
                  <a:lnTo>
                    <a:pt x="1464" y="176"/>
                  </a:lnTo>
                  <a:lnTo>
                    <a:pt x="1459" y="185"/>
                  </a:lnTo>
                  <a:lnTo>
                    <a:pt x="1453" y="194"/>
                  </a:lnTo>
                  <a:lnTo>
                    <a:pt x="1445" y="202"/>
                  </a:lnTo>
                  <a:lnTo>
                    <a:pt x="1442" y="205"/>
                  </a:lnTo>
                  <a:lnTo>
                    <a:pt x="1436" y="207"/>
                  </a:lnTo>
                  <a:lnTo>
                    <a:pt x="1436" y="207"/>
                  </a:lnTo>
                  <a:lnTo>
                    <a:pt x="1407" y="218"/>
                  </a:lnTo>
                  <a:lnTo>
                    <a:pt x="1407" y="218"/>
                  </a:lnTo>
                  <a:lnTo>
                    <a:pt x="1390" y="226"/>
                  </a:lnTo>
                  <a:lnTo>
                    <a:pt x="1382" y="231"/>
                  </a:lnTo>
                  <a:lnTo>
                    <a:pt x="1374" y="236"/>
                  </a:lnTo>
                  <a:lnTo>
                    <a:pt x="1367" y="241"/>
                  </a:lnTo>
                  <a:lnTo>
                    <a:pt x="1360" y="248"/>
                  </a:lnTo>
                  <a:lnTo>
                    <a:pt x="1355" y="256"/>
                  </a:lnTo>
                  <a:lnTo>
                    <a:pt x="1351" y="267"/>
                  </a:lnTo>
                  <a:lnTo>
                    <a:pt x="1351" y="267"/>
                  </a:lnTo>
                  <a:lnTo>
                    <a:pt x="1348" y="269"/>
                  </a:lnTo>
                  <a:lnTo>
                    <a:pt x="1348" y="269"/>
                  </a:lnTo>
                  <a:lnTo>
                    <a:pt x="1336" y="291"/>
                  </a:lnTo>
                  <a:lnTo>
                    <a:pt x="1324" y="313"/>
                  </a:lnTo>
                  <a:lnTo>
                    <a:pt x="1324" y="313"/>
                  </a:lnTo>
                  <a:lnTo>
                    <a:pt x="1320" y="320"/>
                  </a:lnTo>
                  <a:lnTo>
                    <a:pt x="1315" y="325"/>
                  </a:lnTo>
                  <a:lnTo>
                    <a:pt x="1312" y="327"/>
                  </a:lnTo>
                  <a:lnTo>
                    <a:pt x="1308" y="328"/>
                  </a:lnTo>
                  <a:lnTo>
                    <a:pt x="1305" y="329"/>
                  </a:lnTo>
                  <a:lnTo>
                    <a:pt x="1300" y="328"/>
                  </a:lnTo>
                  <a:lnTo>
                    <a:pt x="1300" y="328"/>
                  </a:lnTo>
                  <a:lnTo>
                    <a:pt x="1295" y="328"/>
                  </a:lnTo>
                  <a:lnTo>
                    <a:pt x="1291" y="330"/>
                  </a:lnTo>
                  <a:lnTo>
                    <a:pt x="1287" y="332"/>
                  </a:lnTo>
                  <a:lnTo>
                    <a:pt x="1285" y="337"/>
                  </a:lnTo>
                  <a:lnTo>
                    <a:pt x="1285" y="337"/>
                  </a:lnTo>
                  <a:lnTo>
                    <a:pt x="1280" y="346"/>
                  </a:lnTo>
                  <a:lnTo>
                    <a:pt x="1277" y="355"/>
                  </a:lnTo>
                  <a:lnTo>
                    <a:pt x="1277" y="355"/>
                  </a:lnTo>
                  <a:lnTo>
                    <a:pt x="1275" y="359"/>
                  </a:lnTo>
                  <a:lnTo>
                    <a:pt x="1272" y="361"/>
                  </a:lnTo>
                  <a:lnTo>
                    <a:pt x="1270" y="363"/>
                  </a:lnTo>
                  <a:lnTo>
                    <a:pt x="1266" y="363"/>
                  </a:lnTo>
                  <a:lnTo>
                    <a:pt x="1266" y="363"/>
                  </a:lnTo>
                  <a:lnTo>
                    <a:pt x="1259" y="365"/>
                  </a:lnTo>
                  <a:lnTo>
                    <a:pt x="1253" y="366"/>
                  </a:lnTo>
                  <a:lnTo>
                    <a:pt x="1253" y="366"/>
                  </a:lnTo>
                  <a:lnTo>
                    <a:pt x="1241" y="369"/>
                  </a:lnTo>
                  <a:lnTo>
                    <a:pt x="1231" y="375"/>
                  </a:lnTo>
                  <a:lnTo>
                    <a:pt x="1226" y="378"/>
                  </a:lnTo>
                  <a:lnTo>
                    <a:pt x="1223" y="382"/>
                  </a:lnTo>
                  <a:lnTo>
                    <a:pt x="1219" y="388"/>
                  </a:lnTo>
                  <a:lnTo>
                    <a:pt x="1217" y="393"/>
                  </a:lnTo>
                  <a:lnTo>
                    <a:pt x="1217" y="393"/>
                  </a:lnTo>
                  <a:lnTo>
                    <a:pt x="1215" y="397"/>
                  </a:lnTo>
                  <a:lnTo>
                    <a:pt x="1213" y="400"/>
                  </a:lnTo>
                  <a:lnTo>
                    <a:pt x="1213" y="400"/>
                  </a:lnTo>
                  <a:lnTo>
                    <a:pt x="1189" y="419"/>
                  </a:lnTo>
                  <a:lnTo>
                    <a:pt x="1189" y="419"/>
                  </a:lnTo>
                  <a:lnTo>
                    <a:pt x="1184" y="415"/>
                  </a:lnTo>
                  <a:lnTo>
                    <a:pt x="1177" y="414"/>
                  </a:lnTo>
                  <a:lnTo>
                    <a:pt x="1170" y="415"/>
                  </a:lnTo>
                  <a:lnTo>
                    <a:pt x="1163" y="416"/>
                  </a:lnTo>
                  <a:lnTo>
                    <a:pt x="1163" y="416"/>
                  </a:lnTo>
                  <a:lnTo>
                    <a:pt x="1155" y="416"/>
                  </a:lnTo>
                  <a:lnTo>
                    <a:pt x="1147" y="415"/>
                  </a:lnTo>
                  <a:lnTo>
                    <a:pt x="1147" y="415"/>
                  </a:lnTo>
                  <a:lnTo>
                    <a:pt x="1136" y="415"/>
                  </a:lnTo>
                  <a:lnTo>
                    <a:pt x="1131" y="416"/>
                  </a:lnTo>
                  <a:lnTo>
                    <a:pt x="1126" y="418"/>
                  </a:lnTo>
                  <a:lnTo>
                    <a:pt x="1122" y="420"/>
                  </a:lnTo>
                  <a:lnTo>
                    <a:pt x="1118" y="423"/>
                  </a:lnTo>
                  <a:lnTo>
                    <a:pt x="1110" y="430"/>
                  </a:lnTo>
                  <a:lnTo>
                    <a:pt x="1110" y="430"/>
                  </a:lnTo>
                  <a:lnTo>
                    <a:pt x="1108" y="434"/>
                  </a:lnTo>
                  <a:lnTo>
                    <a:pt x="1104" y="437"/>
                  </a:lnTo>
                  <a:lnTo>
                    <a:pt x="1104" y="437"/>
                  </a:lnTo>
                  <a:lnTo>
                    <a:pt x="1100" y="441"/>
                  </a:lnTo>
                  <a:lnTo>
                    <a:pt x="1097" y="444"/>
                  </a:lnTo>
                  <a:lnTo>
                    <a:pt x="1095" y="449"/>
                  </a:lnTo>
                  <a:lnTo>
                    <a:pt x="1093" y="454"/>
                  </a:lnTo>
                  <a:lnTo>
                    <a:pt x="1093" y="454"/>
                  </a:lnTo>
                  <a:lnTo>
                    <a:pt x="1090" y="460"/>
                  </a:lnTo>
                  <a:lnTo>
                    <a:pt x="1088" y="463"/>
                  </a:lnTo>
                  <a:lnTo>
                    <a:pt x="1085" y="466"/>
                  </a:lnTo>
                  <a:lnTo>
                    <a:pt x="1085" y="466"/>
                  </a:lnTo>
                  <a:lnTo>
                    <a:pt x="1083" y="457"/>
                  </a:lnTo>
                  <a:lnTo>
                    <a:pt x="1083" y="449"/>
                  </a:lnTo>
                  <a:lnTo>
                    <a:pt x="1083" y="449"/>
                  </a:lnTo>
                  <a:lnTo>
                    <a:pt x="1082" y="443"/>
                  </a:lnTo>
                  <a:lnTo>
                    <a:pt x="1082" y="438"/>
                  </a:lnTo>
                  <a:lnTo>
                    <a:pt x="1080" y="433"/>
                  </a:lnTo>
                  <a:lnTo>
                    <a:pt x="1078" y="428"/>
                  </a:lnTo>
                  <a:lnTo>
                    <a:pt x="1078" y="428"/>
                  </a:lnTo>
                  <a:lnTo>
                    <a:pt x="1072" y="420"/>
                  </a:lnTo>
                  <a:lnTo>
                    <a:pt x="1069" y="412"/>
                  </a:lnTo>
                  <a:lnTo>
                    <a:pt x="1066" y="403"/>
                  </a:lnTo>
                  <a:lnTo>
                    <a:pt x="1065" y="392"/>
                  </a:lnTo>
                  <a:lnTo>
                    <a:pt x="1065" y="392"/>
                  </a:lnTo>
                  <a:lnTo>
                    <a:pt x="1063" y="383"/>
                  </a:lnTo>
                  <a:lnTo>
                    <a:pt x="1059" y="375"/>
                  </a:lnTo>
                  <a:lnTo>
                    <a:pt x="1059" y="375"/>
                  </a:lnTo>
                  <a:lnTo>
                    <a:pt x="1057" y="372"/>
                  </a:lnTo>
                  <a:lnTo>
                    <a:pt x="1055" y="369"/>
                  </a:lnTo>
                  <a:lnTo>
                    <a:pt x="1051" y="368"/>
                  </a:lnTo>
                  <a:lnTo>
                    <a:pt x="1047" y="369"/>
                  </a:lnTo>
                  <a:lnTo>
                    <a:pt x="1047" y="369"/>
                  </a:lnTo>
                  <a:lnTo>
                    <a:pt x="1022" y="380"/>
                  </a:lnTo>
                  <a:lnTo>
                    <a:pt x="999" y="391"/>
                  </a:lnTo>
                  <a:lnTo>
                    <a:pt x="999" y="391"/>
                  </a:lnTo>
                  <a:lnTo>
                    <a:pt x="989" y="396"/>
                  </a:lnTo>
                  <a:lnTo>
                    <a:pt x="979" y="399"/>
                  </a:lnTo>
                  <a:lnTo>
                    <a:pt x="968" y="401"/>
                  </a:lnTo>
                  <a:lnTo>
                    <a:pt x="957" y="401"/>
                  </a:lnTo>
                  <a:lnTo>
                    <a:pt x="957" y="401"/>
                  </a:lnTo>
                  <a:lnTo>
                    <a:pt x="948" y="401"/>
                  </a:lnTo>
                  <a:lnTo>
                    <a:pt x="944" y="401"/>
                  </a:lnTo>
                  <a:lnTo>
                    <a:pt x="942" y="403"/>
                  </a:lnTo>
                  <a:lnTo>
                    <a:pt x="940" y="405"/>
                  </a:lnTo>
                  <a:lnTo>
                    <a:pt x="937" y="408"/>
                  </a:lnTo>
                  <a:lnTo>
                    <a:pt x="934" y="416"/>
                  </a:lnTo>
                  <a:lnTo>
                    <a:pt x="934" y="416"/>
                  </a:lnTo>
                  <a:lnTo>
                    <a:pt x="929" y="431"/>
                  </a:lnTo>
                  <a:lnTo>
                    <a:pt x="929" y="431"/>
                  </a:lnTo>
                  <a:lnTo>
                    <a:pt x="926" y="446"/>
                  </a:lnTo>
                  <a:lnTo>
                    <a:pt x="926" y="446"/>
                  </a:lnTo>
                  <a:lnTo>
                    <a:pt x="906" y="444"/>
                  </a:lnTo>
                  <a:lnTo>
                    <a:pt x="906" y="444"/>
                  </a:lnTo>
                  <a:lnTo>
                    <a:pt x="900" y="444"/>
                  </a:lnTo>
                  <a:lnTo>
                    <a:pt x="896" y="446"/>
                  </a:lnTo>
                  <a:lnTo>
                    <a:pt x="893" y="450"/>
                  </a:lnTo>
                  <a:lnTo>
                    <a:pt x="893" y="456"/>
                  </a:lnTo>
                  <a:lnTo>
                    <a:pt x="893" y="456"/>
                  </a:lnTo>
                  <a:lnTo>
                    <a:pt x="895" y="467"/>
                  </a:lnTo>
                  <a:lnTo>
                    <a:pt x="895" y="467"/>
                  </a:lnTo>
                  <a:lnTo>
                    <a:pt x="896" y="473"/>
                  </a:lnTo>
                  <a:lnTo>
                    <a:pt x="897" y="476"/>
                  </a:lnTo>
                  <a:lnTo>
                    <a:pt x="900" y="480"/>
                  </a:lnTo>
                  <a:lnTo>
                    <a:pt x="905" y="482"/>
                  </a:lnTo>
                  <a:lnTo>
                    <a:pt x="905" y="482"/>
                  </a:lnTo>
                  <a:lnTo>
                    <a:pt x="916" y="488"/>
                  </a:lnTo>
                  <a:lnTo>
                    <a:pt x="916" y="488"/>
                  </a:lnTo>
                  <a:lnTo>
                    <a:pt x="911" y="498"/>
                  </a:lnTo>
                  <a:lnTo>
                    <a:pt x="907" y="504"/>
                  </a:lnTo>
                  <a:lnTo>
                    <a:pt x="904" y="509"/>
                  </a:lnTo>
                  <a:lnTo>
                    <a:pt x="904" y="509"/>
                  </a:lnTo>
                  <a:lnTo>
                    <a:pt x="898" y="518"/>
                  </a:lnTo>
                  <a:lnTo>
                    <a:pt x="893" y="527"/>
                  </a:lnTo>
                  <a:lnTo>
                    <a:pt x="887" y="548"/>
                  </a:lnTo>
                  <a:lnTo>
                    <a:pt x="887" y="548"/>
                  </a:lnTo>
                  <a:lnTo>
                    <a:pt x="882" y="557"/>
                  </a:lnTo>
                  <a:lnTo>
                    <a:pt x="876" y="566"/>
                  </a:lnTo>
                  <a:lnTo>
                    <a:pt x="866" y="585"/>
                  </a:lnTo>
                  <a:lnTo>
                    <a:pt x="866" y="585"/>
                  </a:lnTo>
                  <a:lnTo>
                    <a:pt x="863" y="592"/>
                  </a:lnTo>
                  <a:lnTo>
                    <a:pt x="863" y="592"/>
                  </a:lnTo>
                  <a:lnTo>
                    <a:pt x="861" y="600"/>
                  </a:lnTo>
                  <a:lnTo>
                    <a:pt x="858" y="608"/>
                  </a:lnTo>
                  <a:lnTo>
                    <a:pt x="853" y="615"/>
                  </a:lnTo>
                  <a:lnTo>
                    <a:pt x="847" y="621"/>
                  </a:lnTo>
                  <a:lnTo>
                    <a:pt x="847" y="621"/>
                  </a:lnTo>
                  <a:lnTo>
                    <a:pt x="844" y="627"/>
                  </a:lnTo>
                  <a:lnTo>
                    <a:pt x="840" y="632"/>
                  </a:lnTo>
                  <a:lnTo>
                    <a:pt x="840" y="632"/>
                  </a:lnTo>
                  <a:lnTo>
                    <a:pt x="838" y="636"/>
                  </a:lnTo>
                  <a:lnTo>
                    <a:pt x="834" y="641"/>
                  </a:lnTo>
                  <a:lnTo>
                    <a:pt x="834" y="641"/>
                  </a:lnTo>
                  <a:lnTo>
                    <a:pt x="831" y="643"/>
                  </a:lnTo>
                  <a:lnTo>
                    <a:pt x="828" y="645"/>
                  </a:lnTo>
                  <a:lnTo>
                    <a:pt x="824" y="645"/>
                  </a:lnTo>
                  <a:lnTo>
                    <a:pt x="821" y="643"/>
                  </a:lnTo>
                  <a:lnTo>
                    <a:pt x="821" y="643"/>
                  </a:lnTo>
                  <a:lnTo>
                    <a:pt x="819" y="641"/>
                  </a:lnTo>
                  <a:lnTo>
                    <a:pt x="816" y="639"/>
                  </a:lnTo>
                  <a:lnTo>
                    <a:pt x="815" y="635"/>
                  </a:lnTo>
                  <a:lnTo>
                    <a:pt x="815" y="632"/>
                  </a:lnTo>
                  <a:lnTo>
                    <a:pt x="815" y="632"/>
                  </a:lnTo>
                  <a:lnTo>
                    <a:pt x="814" y="626"/>
                  </a:lnTo>
                  <a:lnTo>
                    <a:pt x="814" y="621"/>
                  </a:lnTo>
                  <a:lnTo>
                    <a:pt x="812" y="618"/>
                  </a:lnTo>
                  <a:lnTo>
                    <a:pt x="809" y="616"/>
                  </a:lnTo>
                  <a:lnTo>
                    <a:pt x="807" y="615"/>
                  </a:lnTo>
                  <a:lnTo>
                    <a:pt x="804" y="615"/>
                  </a:lnTo>
                  <a:lnTo>
                    <a:pt x="799" y="616"/>
                  </a:lnTo>
                  <a:lnTo>
                    <a:pt x="793" y="617"/>
                  </a:lnTo>
                  <a:lnTo>
                    <a:pt x="793" y="617"/>
                  </a:lnTo>
                  <a:lnTo>
                    <a:pt x="791" y="618"/>
                  </a:lnTo>
                  <a:lnTo>
                    <a:pt x="787" y="619"/>
                  </a:lnTo>
                  <a:lnTo>
                    <a:pt x="785" y="618"/>
                  </a:lnTo>
                  <a:lnTo>
                    <a:pt x="783" y="616"/>
                  </a:lnTo>
                  <a:lnTo>
                    <a:pt x="783" y="616"/>
                  </a:lnTo>
                  <a:lnTo>
                    <a:pt x="775" y="603"/>
                  </a:lnTo>
                  <a:lnTo>
                    <a:pt x="771" y="597"/>
                  </a:lnTo>
                  <a:lnTo>
                    <a:pt x="769" y="590"/>
                  </a:lnTo>
                  <a:lnTo>
                    <a:pt x="769" y="590"/>
                  </a:lnTo>
                  <a:lnTo>
                    <a:pt x="768" y="585"/>
                  </a:lnTo>
                  <a:lnTo>
                    <a:pt x="766" y="580"/>
                  </a:lnTo>
                  <a:lnTo>
                    <a:pt x="760" y="571"/>
                  </a:lnTo>
                  <a:lnTo>
                    <a:pt x="753" y="563"/>
                  </a:lnTo>
                  <a:lnTo>
                    <a:pt x="745" y="556"/>
                  </a:lnTo>
                  <a:lnTo>
                    <a:pt x="745" y="556"/>
                  </a:lnTo>
                  <a:lnTo>
                    <a:pt x="740" y="552"/>
                  </a:lnTo>
                  <a:lnTo>
                    <a:pt x="737" y="551"/>
                  </a:lnTo>
                  <a:lnTo>
                    <a:pt x="733" y="554"/>
                  </a:lnTo>
                  <a:lnTo>
                    <a:pt x="730" y="558"/>
                  </a:lnTo>
                  <a:lnTo>
                    <a:pt x="730" y="558"/>
                  </a:lnTo>
                  <a:lnTo>
                    <a:pt x="729" y="562"/>
                  </a:lnTo>
                  <a:lnTo>
                    <a:pt x="726" y="563"/>
                  </a:lnTo>
                  <a:lnTo>
                    <a:pt x="724" y="564"/>
                  </a:lnTo>
                  <a:lnTo>
                    <a:pt x="721" y="565"/>
                  </a:lnTo>
                  <a:lnTo>
                    <a:pt x="721" y="565"/>
                  </a:lnTo>
                  <a:lnTo>
                    <a:pt x="713" y="566"/>
                  </a:lnTo>
                  <a:lnTo>
                    <a:pt x="706" y="569"/>
                  </a:lnTo>
                  <a:lnTo>
                    <a:pt x="692" y="573"/>
                  </a:lnTo>
                  <a:lnTo>
                    <a:pt x="692" y="573"/>
                  </a:lnTo>
                  <a:lnTo>
                    <a:pt x="687" y="575"/>
                  </a:lnTo>
                  <a:lnTo>
                    <a:pt x="685" y="578"/>
                  </a:lnTo>
                  <a:lnTo>
                    <a:pt x="684" y="580"/>
                  </a:lnTo>
                  <a:lnTo>
                    <a:pt x="684" y="585"/>
                  </a:lnTo>
                  <a:lnTo>
                    <a:pt x="684" y="585"/>
                  </a:lnTo>
                  <a:lnTo>
                    <a:pt x="686" y="609"/>
                  </a:lnTo>
                  <a:lnTo>
                    <a:pt x="688" y="632"/>
                  </a:lnTo>
                  <a:lnTo>
                    <a:pt x="688" y="632"/>
                  </a:lnTo>
                  <a:lnTo>
                    <a:pt x="688" y="640"/>
                  </a:lnTo>
                  <a:lnTo>
                    <a:pt x="687" y="648"/>
                  </a:lnTo>
                  <a:lnTo>
                    <a:pt x="685" y="656"/>
                  </a:lnTo>
                  <a:lnTo>
                    <a:pt x="684" y="659"/>
                  </a:lnTo>
                  <a:lnTo>
                    <a:pt x="680" y="662"/>
                  </a:lnTo>
                  <a:lnTo>
                    <a:pt x="680" y="662"/>
                  </a:lnTo>
                  <a:lnTo>
                    <a:pt x="676" y="668"/>
                  </a:lnTo>
                  <a:lnTo>
                    <a:pt x="672" y="673"/>
                  </a:lnTo>
                  <a:lnTo>
                    <a:pt x="671" y="680"/>
                  </a:lnTo>
                  <a:lnTo>
                    <a:pt x="671" y="687"/>
                  </a:lnTo>
                  <a:lnTo>
                    <a:pt x="671" y="687"/>
                  </a:lnTo>
                  <a:lnTo>
                    <a:pt x="670" y="693"/>
                  </a:lnTo>
                  <a:lnTo>
                    <a:pt x="670" y="696"/>
                  </a:lnTo>
                  <a:lnTo>
                    <a:pt x="668" y="698"/>
                  </a:lnTo>
                  <a:lnTo>
                    <a:pt x="668" y="698"/>
                  </a:lnTo>
                  <a:lnTo>
                    <a:pt x="663" y="703"/>
                  </a:lnTo>
                  <a:lnTo>
                    <a:pt x="658" y="708"/>
                  </a:lnTo>
                  <a:lnTo>
                    <a:pt x="656" y="715"/>
                  </a:lnTo>
                  <a:lnTo>
                    <a:pt x="653" y="721"/>
                  </a:lnTo>
                  <a:lnTo>
                    <a:pt x="653" y="721"/>
                  </a:lnTo>
                  <a:lnTo>
                    <a:pt x="650" y="726"/>
                  </a:lnTo>
                  <a:lnTo>
                    <a:pt x="646" y="731"/>
                  </a:lnTo>
                  <a:lnTo>
                    <a:pt x="646" y="731"/>
                  </a:lnTo>
                  <a:lnTo>
                    <a:pt x="642" y="737"/>
                  </a:lnTo>
                  <a:lnTo>
                    <a:pt x="641" y="739"/>
                  </a:lnTo>
                  <a:lnTo>
                    <a:pt x="641" y="742"/>
                  </a:lnTo>
                  <a:lnTo>
                    <a:pt x="641" y="742"/>
                  </a:lnTo>
                  <a:lnTo>
                    <a:pt x="640" y="750"/>
                  </a:lnTo>
                  <a:lnTo>
                    <a:pt x="638" y="757"/>
                  </a:lnTo>
                  <a:lnTo>
                    <a:pt x="632" y="772"/>
                  </a:lnTo>
                  <a:lnTo>
                    <a:pt x="632" y="772"/>
                  </a:lnTo>
                  <a:lnTo>
                    <a:pt x="626" y="770"/>
                  </a:lnTo>
                  <a:lnTo>
                    <a:pt x="626" y="770"/>
                  </a:lnTo>
                  <a:lnTo>
                    <a:pt x="620" y="767"/>
                  </a:lnTo>
                  <a:lnTo>
                    <a:pt x="614" y="764"/>
                  </a:lnTo>
                  <a:lnTo>
                    <a:pt x="607" y="763"/>
                  </a:lnTo>
                  <a:lnTo>
                    <a:pt x="600" y="763"/>
                  </a:lnTo>
                  <a:lnTo>
                    <a:pt x="600" y="763"/>
                  </a:lnTo>
                  <a:lnTo>
                    <a:pt x="548" y="763"/>
                  </a:lnTo>
                  <a:lnTo>
                    <a:pt x="548" y="763"/>
                  </a:lnTo>
                  <a:lnTo>
                    <a:pt x="490" y="763"/>
                  </a:lnTo>
                  <a:lnTo>
                    <a:pt x="490" y="763"/>
                  </a:lnTo>
                  <a:lnTo>
                    <a:pt x="482" y="764"/>
                  </a:lnTo>
                  <a:lnTo>
                    <a:pt x="480" y="765"/>
                  </a:lnTo>
                  <a:lnTo>
                    <a:pt x="478" y="767"/>
                  </a:lnTo>
                  <a:lnTo>
                    <a:pt x="476" y="769"/>
                  </a:lnTo>
                  <a:lnTo>
                    <a:pt x="476" y="772"/>
                  </a:lnTo>
                  <a:lnTo>
                    <a:pt x="476" y="780"/>
                  </a:lnTo>
                  <a:lnTo>
                    <a:pt x="476" y="780"/>
                  </a:lnTo>
                  <a:lnTo>
                    <a:pt x="480" y="800"/>
                  </a:lnTo>
                  <a:lnTo>
                    <a:pt x="481" y="809"/>
                  </a:lnTo>
                  <a:lnTo>
                    <a:pt x="484" y="818"/>
                  </a:lnTo>
                  <a:lnTo>
                    <a:pt x="484" y="818"/>
                  </a:lnTo>
                  <a:lnTo>
                    <a:pt x="491" y="840"/>
                  </a:lnTo>
                  <a:lnTo>
                    <a:pt x="498" y="863"/>
                  </a:lnTo>
                  <a:lnTo>
                    <a:pt x="498" y="863"/>
                  </a:lnTo>
                  <a:lnTo>
                    <a:pt x="502" y="874"/>
                  </a:lnTo>
                  <a:lnTo>
                    <a:pt x="504" y="884"/>
                  </a:lnTo>
                  <a:lnTo>
                    <a:pt x="508" y="905"/>
                  </a:lnTo>
                  <a:lnTo>
                    <a:pt x="508" y="905"/>
                  </a:lnTo>
                  <a:lnTo>
                    <a:pt x="509" y="911"/>
                  </a:lnTo>
                  <a:lnTo>
                    <a:pt x="509" y="915"/>
                  </a:lnTo>
                  <a:lnTo>
                    <a:pt x="508" y="920"/>
                  </a:lnTo>
                  <a:lnTo>
                    <a:pt x="505" y="923"/>
                  </a:lnTo>
                  <a:lnTo>
                    <a:pt x="503" y="927"/>
                  </a:lnTo>
                  <a:lnTo>
                    <a:pt x="499" y="929"/>
                  </a:lnTo>
                  <a:lnTo>
                    <a:pt x="491" y="934"/>
                  </a:lnTo>
                  <a:lnTo>
                    <a:pt x="491" y="934"/>
                  </a:lnTo>
                  <a:lnTo>
                    <a:pt x="487" y="935"/>
                  </a:lnTo>
                  <a:lnTo>
                    <a:pt x="483" y="936"/>
                  </a:lnTo>
                  <a:lnTo>
                    <a:pt x="480" y="935"/>
                  </a:lnTo>
                  <a:lnTo>
                    <a:pt x="476" y="934"/>
                  </a:lnTo>
                  <a:lnTo>
                    <a:pt x="476" y="934"/>
                  </a:lnTo>
                  <a:lnTo>
                    <a:pt x="460" y="922"/>
                  </a:lnTo>
                  <a:lnTo>
                    <a:pt x="460" y="922"/>
                  </a:lnTo>
                  <a:lnTo>
                    <a:pt x="453" y="920"/>
                  </a:lnTo>
                  <a:lnTo>
                    <a:pt x="449" y="920"/>
                  </a:lnTo>
                  <a:lnTo>
                    <a:pt x="445" y="922"/>
                  </a:lnTo>
                  <a:lnTo>
                    <a:pt x="442" y="928"/>
                  </a:lnTo>
                  <a:lnTo>
                    <a:pt x="442" y="928"/>
                  </a:lnTo>
                  <a:lnTo>
                    <a:pt x="441" y="929"/>
                  </a:lnTo>
                  <a:lnTo>
                    <a:pt x="441" y="929"/>
                  </a:lnTo>
                  <a:lnTo>
                    <a:pt x="434" y="939"/>
                  </a:lnTo>
                  <a:lnTo>
                    <a:pt x="429" y="944"/>
                  </a:lnTo>
                  <a:lnTo>
                    <a:pt x="426" y="947"/>
                  </a:lnTo>
                  <a:lnTo>
                    <a:pt x="421" y="951"/>
                  </a:lnTo>
                  <a:lnTo>
                    <a:pt x="415" y="953"/>
                  </a:lnTo>
                  <a:lnTo>
                    <a:pt x="410" y="954"/>
                  </a:lnTo>
                  <a:lnTo>
                    <a:pt x="403" y="954"/>
                  </a:lnTo>
                  <a:lnTo>
                    <a:pt x="403" y="954"/>
                  </a:lnTo>
                  <a:lnTo>
                    <a:pt x="397" y="956"/>
                  </a:lnTo>
                  <a:lnTo>
                    <a:pt x="397" y="956"/>
                  </a:lnTo>
                  <a:lnTo>
                    <a:pt x="380" y="960"/>
                  </a:lnTo>
                  <a:lnTo>
                    <a:pt x="362" y="964"/>
                  </a:lnTo>
                  <a:lnTo>
                    <a:pt x="346" y="967"/>
                  </a:lnTo>
                  <a:lnTo>
                    <a:pt x="337" y="968"/>
                  </a:lnTo>
                  <a:lnTo>
                    <a:pt x="328" y="967"/>
                  </a:lnTo>
                  <a:lnTo>
                    <a:pt x="328" y="967"/>
                  </a:lnTo>
                  <a:lnTo>
                    <a:pt x="327" y="968"/>
                  </a:lnTo>
                  <a:lnTo>
                    <a:pt x="327" y="968"/>
                  </a:lnTo>
                  <a:lnTo>
                    <a:pt x="320" y="968"/>
                  </a:lnTo>
                  <a:lnTo>
                    <a:pt x="316" y="967"/>
                  </a:lnTo>
                  <a:lnTo>
                    <a:pt x="313" y="966"/>
                  </a:lnTo>
                  <a:lnTo>
                    <a:pt x="311" y="964"/>
                  </a:lnTo>
                  <a:lnTo>
                    <a:pt x="309" y="961"/>
                  </a:lnTo>
                  <a:lnTo>
                    <a:pt x="306" y="954"/>
                  </a:lnTo>
                  <a:lnTo>
                    <a:pt x="306" y="954"/>
                  </a:lnTo>
                  <a:lnTo>
                    <a:pt x="304" y="947"/>
                  </a:lnTo>
                  <a:lnTo>
                    <a:pt x="304" y="947"/>
                  </a:lnTo>
                  <a:lnTo>
                    <a:pt x="301" y="942"/>
                  </a:lnTo>
                  <a:lnTo>
                    <a:pt x="298" y="938"/>
                  </a:lnTo>
                  <a:lnTo>
                    <a:pt x="293" y="937"/>
                  </a:lnTo>
                  <a:lnTo>
                    <a:pt x="288" y="938"/>
                  </a:lnTo>
                  <a:lnTo>
                    <a:pt x="288" y="938"/>
                  </a:lnTo>
                  <a:lnTo>
                    <a:pt x="266" y="943"/>
                  </a:lnTo>
                  <a:lnTo>
                    <a:pt x="266" y="943"/>
                  </a:lnTo>
                  <a:lnTo>
                    <a:pt x="238" y="949"/>
                  </a:lnTo>
                  <a:lnTo>
                    <a:pt x="238" y="949"/>
                  </a:lnTo>
                  <a:lnTo>
                    <a:pt x="215" y="953"/>
                  </a:lnTo>
                  <a:lnTo>
                    <a:pt x="215" y="953"/>
                  </a:lnTo>
                  <a:lnTo>
                    <a:pt x="186" y="959"/>
                  </a:lnTo>
                  <a:lnTo>
                    <a:pt x="186" y="959"/>
                  </a:lnTo>
                  <a:lnTo>
                    <a:pt x="182" y="960"/>
                  </a:lnTo>
                  <a:lnTo>
                    <a:pt x="176" y="960"/>
                  </a:lnTo>
                  <a:lnTo>
                    <a:pt x="170" y="959"/>
                  </a:lnTo>
                  <a:lnTo>
                    <a:pt x="165" y="957"/>
                  </a:lnTo>
                  <a:lnTo>
                    <a:pt x="165" y="957"/>
                  </a:lnTo>
                  <a:lnTo>
                    <a:pt x="162" y="956"/>
                  </a:lnTo>
                  <a:lnTo>
                    <a:pt x="158" y="956"/>
                  </a:lnTo>
                  <a:lnTo>
                    <a:pt x="156" y="957"/>
                  </a:lnTo>
                  <a:lnTo>
                    <a:pt x="153" y="958"/>
                  </a:lnTo>
                  <a:lnTo>
                    <a:pt x="153" y="958"/>
                  </a:lnTo>
                  <a:lnTo>
                    <a:pt x="132" y="973"/>
                  </a:lnTo>
                  <a:lnTo>
                    <a:pt x="132" y="973"/>
                  </a:lnTo>
                  <a:lnTo>
                    <a:pt x="100" y="998"/>
                  </a:lnTo>
                  <a:lnTo>
                    <a:pt x="100" y="998"/>
                  </a:lnTo>
                  <a:lnTo>
                    <a:pt x="85" y="1012"/>
                  </a:lnTo>
                  <a:lnTo>
                    <a:pt x="85" y="1012"/>
                  </a:lnTo>
                  <a:lnTo>
                    <a:pt x="81" y="1013"/>
                  </a:lnTo>
                  <a:lnTo>
                    <a:pt x="79" y="1014"/>
                  </a:lnTo>
                  <a:lnTo>
                    <a:pt x="76" y="1014"/>
                  </a:lnTo>
                  <a:lnTo>
                    <a:pt x="72" y="1013"/>
                  </a:lnTo>
                  <a:lnTo>
                    <a:pt x="72" y="1013"/>
                  </a:lnTo>
                  <a:lnTo>
                    <a:pt x="69" y="1013"/>
                  </a:lnTo>
                  <a:lnTo>
                    <a:pt x="65" y="1013"/>
                  </a:lnTo>
                  <a:lnTo>
                    <a:pt x="63" y="1013"/>
                  </a:lnTo>
                  <a:lnTo>
                    <a:pt x="59" y="1015"/>
                  </a:lnTo>
                  <a:lnTo>
                    <a:pt x="58" y="1017"/>
                  </a:lnTo>
                  <a:lnTo>
                    <a:pt x="56" y="1019"/>
                  </a:lnTo>
                  <a:lnTo>
                    <a:pt x="55" y="1022"/>
                  </a:lnTo>
                  <a:lnTo>
                    <a:pt x="55" y="1026"/>
                  </a:lnTo>
                  <a:lnTo>
                    <a:pt x="55" y="1026"/>
                  </a:lnTo>
                  <a:lnTo>
                    <a:pt x="56" y="1034"/>
                  </a:lnTo>
                  <a:lnTo>
                    <a:pt x="58" y="1041"/>
                  </a:lnTo>
                  <a:lnTo>
                    <a:pt x="58" y="1041"/>
                  </a:lnTo>
                  <a:lnTo>
                    <a:pt x="58" y="1044"/>
                  </a:lnTo>
                  <a:lnTo>
                    <a:pt x="59" y="1048"/>
                  </a:lnTo>
                  <a:lnTo>
                    <a:pt x="58" y="1052"/>
                  </a:lnTo>
                  <a:lnTo>
                    <a:pt x="57" y="1056"/>
                  </a:lnTo>
                  <a:lnTo>
                    <a:pt x="57" y="1056"/>
                  </a:lnTo>
                  <a:lnTo>
                    <a:pt x="55" y="1059"/>
                  </a:lnTo>
                  <a:lnTo>
                    <a:pt x="55" y="1061"/>
                  </a:lnTo>
                  <a:lnTo>
                    <a:pt x="55" y="1066"/>
                  </a:lnTo>
                  <a:lnTo>
                    <a:pt x="56" y="1070"/>
                  </a:lnTo>
                  <a:lnTo>
                    <a:pt x="56" y="1070"/>
                  </a:lnTo>
                  <a:lnTo>
                    <a:pt x="57" y="1073"/>
                  </a:lnTo>
                  <a:lnTo>
                    <a:pt x="58" y="1075"/>
                  </a:lnTo>
                  <a:lnTo>
                    <a:pt x="56" y="1083"/>
                  </a:lnTo>
                  <a:lnTo>
                    <a:pt x="56" y="1083"/>
                  </a:lnTo>
                  <a:lnTo>
                    <a:pt x="55" y="1089"/>
                  </a:lnTo>
                  <a:lnTo>
                    <a:pt x="54" y="1095"/>
                  </a:lnTo>
                  <a:lnTo>
                    <a:pt x="54" y="1095"/>
                  </a:lnTo>
                  <a:lnTo>
                    <a:pt x="54" y="1099"/>
                  </a:lnTo>
                  <a:lnTo>
                    <a:pt x="53" y="1104"/>
                  </a:lnTo>
                  <a:lnTo>
                    <a:pt x="53" y="1104"/>
                  </a:lnTo>
                  <a:lnTo>
                    <a:pt x="47" y="1113"/>
                  </a:lnTo>
                  <a:lnTo>
                    <a:pt x="42" y="1124"/>
                  </a:lnTo>
                  <a:lnTo>
                    <a:pt x="36" y="1144"/>
                  </a:lnTo>
                  <a:lnTo>
                    <a:pt x="36" y="1144"/>
                  </a:lnTo>
                  <a:lnTo>
                    <a:pt x="34" y="1149"/>
                  </a:lnTo>
                  <a:lnTo>
                    <a:pt x="33" y="1152"/>
                  </a:lnTo>
                  <a:lnTo>
                    <a:pt x="29" y="1156"/>
                  </a:lnTo>
                  <a:lnTo>
                    <a:pt x="26" y="1158"/>
                  </a:lnTo>
                  <a:lnTo>
                    <a:pt x="26" y="1158"/>
                  </a:lnTo>
                  <a:lnTo>
                    <a:pt x="18" y="1163"/>
                  </a:lnTo>
                  <a:lnTo>
                    <a:pt x="11" y="1170"/>
                  </a:lnTo>
                  <a:lnTo>
                    <a:pt x="1" y="1184"/>
                  </a:lnTo>
                  <a:lnTo>
                    <a:pt x="1" y="1184"/>
                  </a:lnTo>
                  <a:lnTo>
                    <a:pt x="0" y="1187"/>
                  </a:lnTo>
                  <a:lnTo>
                    <a:pt x="1" y="1192"/>
                  </a:lnTo>
                  <a:lnTo>
                    <a:pt x="1" y="1192"/>
                  </a:lnTo>
                  <a:lnTo>
                    <a:pt x="4" y="1199"/>
                  </a:lnTo>
                  <a:lnTo>
                    <a:pt x="9" y="1204"/>
                  </a:lnTo>
                  <a:lnTo>
                    <a:pt x="16" y="1209"/>
                  </a:lnTo>
                  <a:lnTo>
                    <a:pt x="24" y="1211"/>
                  </a:lnTo>
                  <a:lnTo>
                    <a:pt x="24" y="1211"/>
                  </a:lnTo>
                  <a:lnTo>
                    <a:pt x="35" y="1211"/>
                  </a:lnTo>
                  <a:lnTo>
                    <a:pt x="35" y="1211"/>
                  </a:lnTo>
                  <a:lnTo>
                    <a:pt x="41" y="1211"/>
                  </a:lnTo>
                  <a:lnTo>
                    <a:pt x="43" y="1212"/>
                  </a:lnTo>
                  <a:lnTo>
                    <a:pt x="46" y="1214"/>
                  </a:lnTo>
                  <a:lnTo>
                    <a:pt x="46" y="1214"/>
                  </a:lnTo>
                  <a:lnTo>
                    <a:pt x="50" y="1217"/>
                  </a:lnTo>
                  <a:lnTo>
                    <a:pt x="56" y="1219"/>
                  </a:lnTo>
                  <a:lnTo>
                    <a:pt x="62" y="1220"/>
                  </a:lnTo>
                  <a:lnTo>
                    <a:pt x="67" y="1219"/>
                  </a:lnTo>
                  <a:lnTo>
                    <a:pt x="67" y="1219"/>
                  </a:lnTo>
                  <a:lnTo>
                    <a:pt x="71" y="1219"/>
                  </a:lnTo>
                  <a:lnTo>
                    <a:pt x="73" y="1220"/>
                  </a:lnTo>
                  <a:lnTo>
                    <a:pt x="73" y="1220"/>
                  </a:lnTo>
                  <a:lnTo>
                    <a:pt x="78" y="1222"/>
                  </a:lnTo>
                  <a:lnTo>
                    <a:pt x="81" y="1222"/>
                  </a:lnTo>
                  <a:lnTo>
                    <a:pt x="86" y="1220"/>
                  </a:lnTo>
                  <a:lnTo>
                    <a:pt x="89" y="1219"/>
                  </a:lnTo>
                  <a:lnTo>
                    <a:pt x="89" y="1219"/>
                  </a:lnTo>
                  <a:lnTo>
                    <a:pt x="95" y="1218"/>
                  </a:lnTo>
                  <a:lnTo>
                    <a:pt x="97" y="1218"/>
                  </a:lnTo>
                  <a:lnTo>
                    <a:pt x="100" y="1219"/>
                  </a:lnTo>
                  <a:lnTo>
                    <a:pt x="100" y="1219"/>
                  </a:lnTo>
                  <a:lnTo>
                    <a:pt x="104" y="1224"/>
                  </a:lnTo>
                  <a:lnTo>
                    <a:pt x="109" y="1225"/>
                  </a:lnTo>
                  <a:lnTo>
                    <a:pt x="115" y="1226"/>
                  </a:lnTo>
                  <a:lnTo>
                    <a:pt x="119" y="1225"/>
                  </a:lnTo>
                  <a:lnTo>
                    <a:pt x="119" y="1225"/>
                  </a:lnTo>
                  <a:lnTo>
                    <a:pt x="126" y="1224"/>
                  </a:lnTo>
                  <a:lnTo>
                    <a:pt x="132" y="1225"/>
                  </a:lnTo>
                  <a:lnTo>
                    <a:pt x="137" y="1228"/>
                  </a:lnTo>
                  <a:lnTo>
                    <a:pt x="140" y="1233"/>
                  </a:lnTo>
                  <a:lnTo>
                    <a:pt x="140" y="1233"/>
                  </a:lnTo>
                  <a:lnTo>
                    <a:pt x="147" y="1245"/>
                  </a:lnTo>
                  <a:lnTo>
                    <a:pt x="147" y="1245"/>
                  </a:lnTo>
                  <a:lnTo>
                    <a:pt x="148" y="1249"/>
                  </a:lnTo>
                  <a:lnTo>
                    <a:pt x="149" y="1250"/>
                  </a:lnTo>
                  <a:lnTo>
                    <a:pt x="152" y="1253"/>
                  </a:lnTo>
                  <a:lnTo>
                    <a:pt x="152" y="1253"/>
                  </a:lnTo>
                  <a:lnTo>
                    <a:pt x="156" y="1256"/>
                  </a:lnTo>
                  <a:lnTo>
                    <a:pt x="158" y="1261"/>
                  </a:lnTo>
                  <a:lnTo>
                    <a:pt x="161" y="1272"/>
                  </a:lnTo>
                  <a:lnTo>
                    <a:pt x="161" y="1272"/>
                  </a:lnTo>
                  <a:close/>
                </a:path>
              </a:pathLst>
            </a:custGeom>
            <a:noFill/>
            <a:ln w="36513">
              <a:solidFill>
                <a:schemeClr val="bg1"/>
              </a:solid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20" name="Group 8"/>
          <p:cNvGrpSpPr>
            <a:grpSpLocks noChangeAspect="1"/>
          </p:cNvGrpSpPr>
          <p:nvPr/>
        </p:nvGrpSpPr>
        <p:grpSpPr bwMode="auto">
          <a:xfrm>
            <a:off x="107504" y="195486"/>
            <a:ext cx="3740722" cy="693184"/>
            <a:chOff x="1190" y="1833"/>
            <a:chExt cx="4136" cy="330"/>
          </a:xfrm>
        </p:grpSpPr>
        <p:sp>
          <p:nvSpPr>
            <p:cNvPr id="21" name="AutoShape 7"/>
            <p:cNvSpPr>
              <a:spLocks noChangeAspect="1" noChangeArrowheads="1" noTextEdit="1"/>
            </p:cNvSpPr>
            <p:nvPr/>
          </p:nvSpPr>
          <p:spPr bwMode="auto">
            <a:xfrm>
              <a:off x="1190" y="1833"/>
              <a:ext cx="413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9"/>
            <p:cNvSpPr>
              <a:spLocks/>
            </p:cNvSpPr>
            <p:nvPr/>
          </p:nvSpPr>
          <p:spPr bwMode="auto">
            <a:xfrm>
              <a:off x="1190" y="1835"/>
              <a:ext cx="4136" cy="328"/>
            </a:xfrm>
            <a:custGeom>
              <a:avLst/>
              <a:gdLst>
                <a:gd name="T0" fmla="*/ 4136 w 4136"/>
                <a:gd name="T1" fmla="*/ 292 h 328"/>
                <a:gd name="T2" fmla="*/ 4126 w 4136"/>
                <a:gd name="T3" fmla="*/ 284 h 328"/>
                <a:gd name="T4" fmla="*/ 4106 w 4136"/>
                <a:gd name="T5" fmla="*/ 274 h 328"/>
                <a:gd name="T6" fmla="*/ 4102 w 4136"/>
                <a:gd name="T7" fmla="*/ 266 h 328"/>
                <a:gd name="T8" fmla="*/ 4084 w 4136"/>
                <a:gd name="T9" fmla="*/ 258 h 328"/>
                <a:gd name="T10" fmla="*/ 4084 w 4136"/>
                <a:gd name="T11" fmla="*/ 246 h 328"/>
                <a:gd name="T12" fmla="*/ 4096 w 4136"/>
                <a:gd name="T13" fmla="*/ 220 h 328"/>
                <a:gd name="T14" fmla="*/ 4096 w 4136"/>
                <a:gd name="T15" fmla="*/ 192 h 328"/>
                <a:gd name="T16" fmla="*/ 4078 w 4136"/>
                <a:gd name="T17" fmla="*/ 158 h 328"/>
                <a:gd name="T18" fmla="*/ 4004 w 4136"/>
                <a:gd name="T19" fmla="*/ 146 h 328"/>
                <a:gd name="T20" fmla="*/ 3914 w 4136"/>
                <a:gd name="T21" fmla="*/ 134 h 328"/>
                <a:gd name="T22" fmla="*/ 3884 w 4136"/>
                <a:gd name="T23" fmla="*/ 118 h 328"/>
                <a:gd name="T24" fmla="*/ 3872 w 4136"/>
                <a:gd name="T25" fmla="*/ 100 h 328"/>
                <a:gd name="T26" fmla="*/ 3854 w 4136"/>
                <a:gd name="T27" fmla="*/ 80 h 328"/>
                <a:gd name="T28" fmla="*/ 3754 w 4136"/>
                <a:gd name="T29" fmla="*/ 48 h 328"/>
                <a:gd name="T30" fmla="*/ 3690 w 4136"/>
                <a:gd name="T31" fmla="*/ 40 h 328"/>
                <a:gd name="T32" fmla="*/ 3604 w 4136"/>
                <a:gd name="T33" fmla="*/ 38 h 328"/>
                <a:gd name="T34" fmla="*/ 3534 w 4136"/>
                <a:gd name="T35" fmla="*/ 36 h 328"/>
                <a:gd name="T36" fmla="*/ 3466 w 4136"/>
                <a:gd name="T37" fmla="*/ 36 h 328"/>
                <a:gd name="T38" fmla="*/ 3418 w 4136"/>
                <a:gd name="T39" fmla="*/ 34 h 328"/>
                <a:gd name="T40" fmla="*/ 3296 w 4136"/>
                <a:gd name="T41" fmla="*/ 34 h 328"/>
                <a:gd name="T42" fmla="*/ 3186 w 4136"/>
                <a:gd name="T43" fmla="*/ 24 h 328"/>
                <a:gd name="T44" fmla="*/ 2610 w 4136"/>
                <a:gd name="T45" fmla="*/ 0 h 328"/>
                <a:gd name="T46" fmla="*/ 2296 w 4136"/>
                <a:gd name="T47" fmla="*/ 6 h 328"/>
                <a:gd name="T48" fmla="*/ 1980 w 4136"/>
                <a:gd name="T49" fmla="*/ 4 h 328"/>
                <a:gd name="T50" fmla="*/ 408 w 4136"/>
                <a:gd name="T51" fmla="*/ 4 h 328"/>
                <a:gd name="T52" fmla="*/ 304 w 4136"/>
                <a:gd name="T53" fmla="*/ 10 h 328"/>
                <a:gd name="T54" fmla="*/ 52 w 4136"/>
                <a:gd name="T55" fmla="*/ 28 h 328"/>
                <a:gd name="T56" fmla="*/ 38 w 4136"/>
                <a:gd name="T57" fmla="*/ 32 h 328"/>
                <a:gd name="T58" fmla="*/ 46 w 4136"/>
                <a:gd name="T59" fmla="*/ 38 h 328"/>
                <a:gd name="T60" fmla="*/ 44 w 4136"/>
                <a:gd name="T61" fmla="*/ 52 h 328"/>
                <a:gd name="T62" fmla="*/ 74 w 4136"/>
                <a:gd name="T63" fmla="*/ 60 h 328"/>
                <a:gd name="T64" fmla="*/ 56 w 4136"/>
                <a:gd name="T65" fmla="*/ 68 h 328"/>
                <a:gd name="T66" fmla="*/ 174 w 4136"/>
                <a:gd name="T67" fmla="*/ 74 h 328"/>
                <a:gd name="T68" fmla="*/ 86 w 4136"/>
                <a:gd name="T69" fmla="*/ 98 h 328"/>
                <a:gd name="T70" fmla="*/ 84 w 4136"/>
                <a:gd name="T71" fmla="*/ 132 h 328"/>
                <a:gd name="T72" fmla="*/ 120 w 4136"/>
                <a:gd name="T73" fmla="*/ 162 h 328"/>
                <a:gd name="T74" fmla="*/ 172 w 4136"/>
                <a:gd name="T75" fmla="*/ 176 h 328"/>
                <a:gd name="T76" fmla="*/ 538 w 4136"/>
                <a:gd name="T77" fmla="*/ 190 h 328"/>
                <a:gd name="T78" fmla="*/ 592 w 4136"/>
                <a:gd name="T79" fmla="*/ 196 h 328"/>
                <a:gd name="T80" fmla="*/ 616 w 4136"/>
                <a:gd name="T81" fmla="*/ 228 h 328"/>
                <a:gd name="T82" fmla="*/ 658 w 4136"/>
                <a:gd name="T83" fmla="*/ 246 h 328"/>
                <a:gd name="T84" fmla="*/ 806 w 4136"/>
                <a:gd name="T85" fmla="*/ 274 h 328"/>
                <a:gd name="T86" fmla="*/ 1008 w 4136"/>
                <a:gd name="T87" fmla="*/ 286 h 328"/>
                <a:gd name="T88" fmla="*/ 1200 w 4136"/>
                <a:gd name="T89" fmla="*/ 288 h 328"/>
                <a:gd name="T90" fmla="*/ 1370 w 4136"/>
                <a:gd name="T91" fmla="*/ 288 h 328"/>
                <a:gd name="T92" fmla="*/ 1530 w 4136"/>
                <a:gd name="T93" fmla="*/ 288 h 328"/>
                <a:gd name="T94" fmla="*/ 1638 w 4136"/>
                <a:gd name="T95" fmla="*/ 286 h 328"/>
                <a:gd name="T96" fmla="*/ 2016 w 4136"/>
                <a:gd name="T97" fmla="*/ 284 h 328"/>
                <a:gd name="T98" fmla="*/ 2546 w 4136"/>
                <a:gd name="T99" fmla="*/ 284 h 328"/>
                <a:gd name="T100" fmla="*/ 2600 w 4136"/>
                <a:gd name="T101" fmla="*/ 286 h 328"/>
                <a:gd name="T102" fmla="*/ 2676 w 4136"/>
                <a:gd name="T103" fmla="*/ 286 h 328"/>
                <a:gd name="T104" fmla="*/ 2744 w 4136"/>
                <a:gd name="T105" fmla="*/ 288 h 328"/>
                <a:gd name="T106" fmla="*/ 2810 w 4136"/>
                <a:gd name="T107" fmla="*/ 292 h 328"/>
                <a:gd name="T108" fmla="*/ 2930 w 4136"/>
                <a:gd name="T109" fmla="*/ 290 h 328"/>
                <a:gd name="T110" fmla="*/ 3064 w 4136"/>
                <a:gd name="T111" fmla="*/ 300 h 328"/>
                <a:gd name="T112" fmla="*/ 3364 w 4136"/>
                <a:gd name="T113" fmla="*/ 318 h 328"/>
                <a:gd name="T114" fmla="*/ 3806 w 4136"/>
                <a:gd name="T115" fmla="*/ 328 h 328"/>
                <a:gd name="T116" fmla="*/ 3968 w 4136"/>
                <a:gd name="T117" fmla="*/ 320 h 328"/>
                <a:gd name="T118" fmla="*/ 4112 w 4136"/>
                <a:gd name="T119" fmla="*/ 300 h 328"/>
                <a:gd name="T120" fmla="*/ 4100 w 4136"/>
                <a:gd name="T121" fmla="*/ 29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136" h="328">
                  <a:moveTo>
                    <a:pt x="4100" y="298"/>
                  </a:moveTo>
                  <a:lnTo>
                    <a:pt x="4100" y="298"/>
                  </a:lnTo>
                  <a:lnTo>
                    <a:pt x="4120" y="296"/>
                  </a:lnTo>
                  <a:lnTo>
                    <a:pt x="4136" y="292"/>
                  </a:lnTo>
                  <a:lnTo>
                    <a:pt x="4136" y="292"/>
                  </a:lnTo>
                  <a:lnTo>
                    <a:pt x="4124" y="292"/>
                  </a:lnTo>
                  <a:lnTo>
                    <a:pt x="4116" y="290"/>
                  </a:lnTo>
                  <a:lnTo>
                    <a:pt x="4116" y="290"/>
                  </a:lnTo>
                  <a:lnTo>
                    <a:pt x="4124" y="286"/>
                  </a:lnTo>
                  <a:lnTo>
                    <a:pt x="4126" y="284"/>
                  </a:lnTo>
                  <a:lnTo>
                    <a:pt x="4128" y="278"/>
                  </a:lnTo>
                  <a:lnTo>
                    <a:pt x="4128" y="278"/>
                  </a:lnTo>
                  <a:lnTo>
                    <a:pt x="4116" y="276"/>
                  </a:lnTo>
                  <a:lnTo>
                    <a:pt x="4106" y="274"/>
                  </a:lnTo>
                  <a:lnTo>
                    <a:pt x="4106" y="274"/>
                  </a:lnTo>
                  <a:lnTo>
                    <a:pt x="4110" y="272"/>
                  </a:lnTo>
                  <a:lnTo>
                    <a:pt x="4108" y="270"/>
                  </a:lnTo>
                  <a:lnTo>
                    <a:pt x="4104" y="268"/>
                  </a:lnTo>
                  <a:lnTo>
                    <a:pt x="4102" y="266"/>
                  </a:lnTo>
                  <a:lnTo>
                    <a:pt x="4102" y="266"/>
                  </a:lnTo>
                  <a:lnTo>
                    <a:pt x="4108" y="264"/>
                  </a:lnTo>
                  <a:lnTo>
                    <a:pt x="4112" y="260"/>
                  </a:lnTo>
                  <a:lnTo>
                    <a:pt x="4112" y="260"/>
                  </a:lnTo>
                  <a:lnTo>
                    <a:pt x="4098" y="260"/>
                  </a:lnTo>
                  <a:lnTo>
                    <a:pt x="4084" y="258"/>
                  </a:lnTo>
                  <a:lnTo>
                    <a:pt x="4072" y="254"/>
                  </a:lnTo>
                  <a:lnTo>
                    <a:pt x="4062" y="252"/>
                  </a:lnTo>
                  <a:lnTo>
                    <a:pt x="4062" y="252"/>
                  </a:lnTo>
                  <a:lnTo>
                    <a:pt x="4072" y="250"/>
                  </a:lnTo>
                  <a:lnTo>
                    <a:pt x="4084" y="246"/>
                  </a:lnTo>
                  <a:lnTo>
                    <a:pt x="4092" y="240"/>
                  </a:lnTo>
                  <a:lnTo>
                    <a:pt x="4096" y="236"/>
                  </a:lnTo>
                  <a:lnTo>
                    <a:pt x="4098" y="230"/>
                  </a:lnTo>
                  <a:lnTo>
                    <a:pt x="4098" y="230"/>
                  </a:lnTo>
                  <a:lnTo>
                    <a:pt x="4096" y="220"/>
                  </a:lnTo>
                  <a:lnTo>
                    <a:pt x="4096" y="212"/>
                  </a:lnTo>
                  <a:lnTo>
                    <a:pt x="4096" y="204"/>
                  </a:lnTo>
                  <a:lnTo>
                    <a:pt x="4100" y="196"/>
                  </a:lnTo>
                  <a:lnTo>
                    <a:pt x="4100" y="196"/>
                  </a:lnTo>
                  <a:lnTo>
                    <a:pt x="4096" y="192"/>
                  </a:lnTo>
                  <a:lnTo>
                    <a:pt x="4094" y="188"/>
                  </a:lnTo>
                  <a:lnTo>
                    <a:pt x="4088" y="176"/>
                  </a:lnTo>
                  <a:lnTo>
                    <a:pt x="4084" y="166"/>
                  </a:lnTo>
                  <a:lnTo>
                    <a:pt x="4082" y="162"/>
                  </a:lnTo>
                  <a:lnTo>
                    <a:pt x="4078" y="158"/>
                  </a:lnTo>
                  <a:lnTo>
                    <a:pt x="4078" y="158"/>
                  </a:lnTo>
                  <a:lnTo>
                    <a:pt x="4070" y="154"/>
                  </a:lnTo>
                  <a:lnTo>
                    <a:pt x="4062" y="150"/>
                  </a:lnTo>
                  <a:lnTo>
                    <a:pt x="4044" y="148"/>
                  </a:lnTo>
                  <a:lnTo>
                    <a:pt x="4004" y="146"/>
                  </a:lnTo>
                  <a:lnTo>
                    <a:pt x="4004" y="146"/>
                  </a:lnTo>
                  <a:lnTo>
                    <a:pt x="3958" y="142"/>
                  </a:lnTo>
                  <a:lnTo>
                    <a:pt x="3914" y="138"/>
                  </a:lnTo>
                  <a:lnTo>
                    <a:pt x="3914" y="138"/>
                  </a:lnTo>
                  <a:lnTo>
                    <a:pt x="3914" y="134"/>
                  </a:lnTo>
                  <a:lnTo>
                    <a:pt x="3914" y="134"/>
                  </a:lnTo>
                  <a:lnTo>
                    <a:pt x="3902" y="132"/>
                  </a:lnTo>
                  <a:lnTo>
                    <a:pt x="3896" y="128"/>
                  </a:lnTo>
                  <a:lnTo>
                    <a:pt x="3890" y="122"/>
                  </a:lnTo>
                  <a:lnTo>
                    <a:pt x="3884" y="118"/>
                  </a:lnTo>
                  <a:lnTo>
                    <a:pt x="3884" y="118"/>
                  </a:lnTo>
                  <a:lnTo>
                    <a:pt x="3878" y="118"/>
                  </a:lnTo>
                  <a:lnTo>
                    <a:pt x="3878" y="118"/>
                  </a:lnTo>
                  <a:lnTo>
                    <a:pt x="3872" y="100"/>
                  </a:lnTo>
                  <a:lnTo>
                    <a:pt x="3872" y="100"/>
                  </a:lnTo>
                  <a:lnTo>
                    <a:pt x="3866" y="96"/>
                  </a:lnTo>
                  <a:lnTo>
                    <a:pt x="3862" y="90"/>
                  </a:lnTo>
                  <a:lnTo>
                    <a:pt x="3858" y="86"/>
                  </a:lnTo>
                  <a:lnTo>
                    <a:pt x="3854" y="80"/>
                  </a:lnTo>
                  <a:lnTo>
                    <a:pt x="3854" y="80"/>
                  </a:lnTo>
                  <a:lnTo>
                    <a:pt x="3842" y="70"/>
                  </a:lnTo>
                  <a:lnTo>
                    <a:pt x="3826" y="62"/>
                  </a:lnTo>
                  <a:lnTo>
                    <a:pt x="3810" y="56"/>
                  </a:lnTo>
                  <a:lnTo>
                    <a:pt x="3792" y="52"/>
                  </a:lnTo>
                  <a:lnTo>
                    <a:pt x="3754" y="48"/>
                  </a:lnTo>
                  <a:lnTo>
                    <a:pt x="3718" y="44"/>
                  </a:lnTo>
                  <a:lnTo>
                    <a:pt x="3718" y="44"/>
                  </a:lnTo>
                  <a:lnTo>
                    <a:pt x="3712" y="42"/>
                  </a:lnTo>
                  <a:lnTo>
                    <a:pt x="3704" y="40"/>
                  </a:lnTo>
                  <a:lnTo>
                    <a:pt x="3690" y="40"/>
                  </a:lnTo>
                  <a:lnTo>
                    <a:pt x="3676" y="42"/>
                  </a:lnTo>
                  <a:lnTo>
                    <a:pt x="3660" y="42"/>
                  </a:lnTo>
                  <a:lnTo>
                    <a:pt x="3660" y="42"/>
                  </a:lnTo>
                  <a:lnTo>
                    <a:pt x="3622" y="38"/>
                  </a:lnTo>
                  <a:lnTo>
                    <a:pt x="3604" y="38"/>
                  </a:lnTo>
                  <a:lnTo>
                    <a:pt x="3584" y="40"/>
                  </a:lnTo>
                  <a:lnTo>
                    <a:pt x="3584" y="40"/>
                  </a:lnTo>
                  <a:lnTo>
                    <a:pt x="3568" y="36"/>
                  </a:lnTo>
                  <a:lnTo>
                    <a:pt x="3550" y="36"/>
                  </a:lnTo>
                  <a:lnTo>
                    <a:pt x="3534" y="36"/>
                  </a:lnTo>
                  <a:lnTo>
                    <a:pt x="3516" y="40"/>
                  </a:lnTo>
                  <a:lnTo>
                    <a:pt x="3516" y="40"/>
                  </a:lnTo>
                  <a:lnTo>
                    <a:pt x="3500" y="36"/>
                  </a:lnTo>
                  <a:lnTo>
                    <a:pt x="3482" y="36"/>
                  </a:lnTo>
                  <a:lnTo>
                    <a:pt x="3466" y="36"/>
                  </a:lnTo>
                  <a:lnTo>
                    <a:pt x="3450" y="34"/>
                  </a:lnTo>
                  <a:lnTo>
                    <a:pt x="3450" y="34"/>
                  </a:lnTo>
                  <a:lnTo>
                    <a:pt x="3444" y="36"/>
                  </a:lnTo>
                  <a:lnTo>
                    <a:pt x="3436" y="36"/>
                  </a:lnTo>
                  <a:lnTo>
                    <a:pt x="3418" y="34"/>
                  </a:lnTo>
                  <a:lnTo>
                    <a:pt x="3418" y="34"/>
                  </a:lnTo>
                  <a:lnTo>
                    <a:pt x="3330" y="38"/>
                  </a:lnTo>
                  <a:lnTo>
                    <a:pt x="3330" y="38"/>
                  </a:lnTo>
                  <a:lnTo>
                    <a:pt x="3296" y="34"/>
                  </a:lnTo>
                  <a:lnTo>
                    <a:pt x="3296" y="34"/>
                  </a:lnTo>
                  <a:lnTo>
                    <a:pt x="3246" y="30"/>
                  </a:lnTo>
                  <a:lnTo>
                    <a:pt x="3196" y="26"/>
                  </a:lnTo>
                  <a:lnTo>
                    <a:pt x="3196" y="26"/>
                  </a:lnTo>
                  <a:lnTo>
                    <a:pt x="3186" y="24"/>
                  </a:lnTo>
                  <a:lnTo>
                    <a:pt x="3186" y="24"/>
                  </a:lnTo>
                  <a:lnTo>
                    <a:pt x="3038" y="14"/>
                  </a:lnTo>
                  <a:lnTo>
                    <a:pt x="2896" y="8"/>
                  </a:lnTo>
                  <a:lnTo>
                    <a:pt x="2754" y="4"/>
                  </a:lnTo>
                  <a:lnTo>
                    <a:pt x="2610" y="0"/>
                  </a:lnTo>
                  <a:lnTo>
                    <a:pt x="2610" y="0"/>
                  </a:lnTo>
                  <a:lnTo>
                    <a:pt x="2532" y="0"/>
                  </a:lnTo>
                  <a:lnTo>
                    <a:pt x="2454" y="0"/>
                  </a:lnTo>
                  <a:lnTo>
                    <a:pt x="2300" y="4"/>
                  </a:lnTo>
                  <a:lnTo>
                    <a:pt x="2300" y="4"/>
                  </a:lnTo>
                  <a:lnTo>
                    <a:pt x="2296" y="6"/>
                  </a:lnTo>
                  <a:lnTo>
                    <a:pt x="2292" y="8"/>
                  </a:lnTo>
                  <a:lnTo>
                    <a:pt x="2292" y="8"/>
                  </a:lnTo>
                  <a:lnTo>
                    <a:pt x="2268" y="8"/>
                  </a:lnTo>
                  <a:lnTo>
                    <a:pt x="2268" y="8"/>
                  </a:lnTo>
                  <a:lnTo>
                    <a:pt x="1980" y="4"/>
                  </a:lnTo>
                  <a:lnTo>
                    <a:pt x="1698" y="2"/>
                  </a:lnTo>
                  <a:lnTo>
                    <a:pt x="1130" y="0"/>
                  </a:lnTo>
                  <a:lnTo>
                    <a:pt x="1130" y="0"/>
                  </a:lnTo>
                  <a:lnTo>
                    <a:pt x="768" y="0"/>
                  </a:lnTo>
                  <a:lnTo>
                    <a:pt x="408" y="4"/>
                  </a:lnTo>
                  <a:lnTo>
                    <a:pt x="408" y="4"/>
                  </a:lnTo>
                  <a:lnTo>
                    <a:pt x="398" y="6"/>
                  </a:lnTo>
                  <a:lnTo>
                    <a:pt x="390" y="8"/>
                  </a:lnTo>
                  <a:lnTo>
                    <a:pt x="390" y="8"/>
                  </a:lnTo>
                  <a:lnTo>
                    <a:pt x="304" y="10"/>
                  </a:lnTo>
                  <a:lnTo>
                    <a:pt x="214" y="12"/>
                  </a:lnTo>
                  <a:lnTo>
                    <a:pt x="128" y="18"/>
                  </a:lnTo>
                  <a:lnTo>
                    <a:pt x="88" y="24"/>
                  </a:lnTo>
                  <a:lnTo>
                    <a:pt x="52" y="28"/>
                  </a:lnTo>
                  <a:lnTo>
                    <a:pt x="52" y="28"/>
                  </a:lnTo>
                  <a:lnTo>
                    <a:pt x="70" y="28"/>
                  </a:lnTo>
                  <a:lnTo>
                    <a:pt x="78" y="28"/>
                  </a:lnTo>
                  <a:lnTo>
                    <a:pt x="84" y="30"/>
                  </a:lnTo>
                  <a:lnTo>
                    <a:pt x="84" y="30"/>
                  </a:lnTo>
                  <a:lnTo>
                    <a:pt x="38" y="32"/>
                  </a:lnTo>
                  <a:lnTo>
                    <a:pt x="0" y="36"/>
                  </a:lnTo>
                  <a:lnTo>
                    <a:pt x="0" y="36"/>
                  </a:lnTo>
                  <a:lnTo>
                    <a:pt x="28" y="36"/>
                  </a:lnTo>
                  <a:lnTo>
                    <a:pt x="46" y="38"/>
                  </a:lnTo>
                  <a:lnTo>
                    <a:pt x="46" y="38"/>
                  </a:lnTo>
                  <a:lnTo>
                    <a:pt x="28" y="42"/>
                  </a:lnTo>
                  <a:lnTo>
                    <a:pt x="22" y="44"/>
                  </a:lnTo>
                  <a:lnTo>
                    <a:pt x="18" y="50"/>
                  </a:lnTo>
                  <a:lnTo>
                    <a:pt x="18" y="50"/>
                  </a:lnTo>
                  <a:lnTo>
                    <a:pt x="44" y="52"/>
                  </a:lnTo>
                  <a:lnTo>
                    <a:pt x="68" y="54"/>
                  </a:lnTo>
                  <a:lnTo>
                    <a:pt x="68" y="54"/>
                  </a:lnTo>
                  <a:lnTo>
                    <a:pt x="62" y="56"/>
                  </a:lnTo>
                  <a:lnTo>
                    <a:pt x="66" y="58"/>
                  </a:lnTo>
                  <a:lnTo>
                    <a:pt x="74" y="60"/>
                  </a:lnTo>
                  <a:lnTo>
                    <a:pt x="80" y="62"/>
                  </a:lnTo>
                  <a:lnTo>
                    <a:pt x="80" y="62"/>
                  </a:lnTo>
                  <a:lnTo>
                    <a:pt x="66" y="64"/>
                  </a:lnTo>
                  <a:lnTo>
                    <a:pt x="56" y="68"/>
                  </a:lnTo>
                  <a:lnTo>
                    <a:pt x="56" y="68"/>
                  </a:lnTo>
                  <a:lnTo>
                    <a:pt x="88" y="68"/>
                  </a:lnTo>
                  <a:lnTo>
                    <a:pt x="118" y="70"/>
                  </a:lnTo>
                  <a:lnTo>
                    <a:pt x="148" y="74"/>
                  </a:lnTo>
                  <a:lnTo>
                    <a:pt x="174" y="74"/>
                  </a:lnTo>
                  <a:lnTo>
                    <a:pt x="174" y="74"/>
                  </a:lnTo>
                  <a:lnTo>
                    <a:pt x="146" y="78"/>
                  </a:lnTo>
                  <a:lnTo>
                    <a:pt x="122" y="82"/>
                  </a:lnTo>
                  <a:lnTo>
                    <a:pt x="100" y="88"/>
                  </a:lnTo>
                  <a:lnTo>
                    <a:pt x="92" y="92"/>
                  </a:lnTo>
                  <a:lnTo>
                    <a:pt x="86" y="98"/>
                  </a:lnTo>
                  <a:lnTo>
                    <a:pt x="86" y="98"/>
                  </a:lnTo>
                  <a:lnTo>
                    <a:pt x="92" y="108"/>
                  </a:lnTo>
                  <a:lnTo>
                    <a:pt x="94" y="116"/>
                  </a:lnTo>
                  <a:lnTo>
                    <a:pt x="92" y="122"/>
                  </a:lnTo>
                  <a:lnTo>
                    <a:pt x="84" y="132"/>
                  </a:lnTo>
                  <a:lnTo>
                    <a:pt x="84" y="132"/>
                  </a:lnTo>
                  <a:lnTo>
                    <a:pt x="94" y="136"/>
                  </a:lnTo>
                  <a:lnTo>
                    <a:pt x="100" y="140"/>
                  </a:lnTo>
                  <a:lnTo>
                    <a:pt x="110" y="150"/>
                  </a:lnTo>
                  <a:lnTo>
                    <a:pt x="120" y="162"/>
                  </a:lnTo>
                  <a:lnTo>
                    <a:pt x="126" y="166"/>
                  </a:lnTo>
                  <a:lnTo>
                    <a:pt x="136" y="170"/>
                  </a:lnTo>
                  <a:lnTo>
                    <a:pt x="136" y="170"/>
                  </a:lnTo>
                  <a:lnTo>
                    <a:pt x="152" y="174"/>
                  </a:lnTo>
                  <a:lnTo>
                    <a:pt x="172" y="176"/>
                  </a:lnTo>
                  <a:lnTo>
                    <a:pt x="214" y="180"/>
                  </a:lnTo>
                  <a:lnTo>
                    <a:pt x="306" y="182"/>
                  </a:lnTo>
                  <a:lnTo>
                    <a:pt x="306" y="182"/>
                  </a:lnTo>
                  <a:lnTo>
                    <a:pt x="464" y="188"/>
                  </a:lnTo>
                  <a:lnTo>
                    <a:pt x="538" y="190"/>
                  </a:lnTo>
                  <a:lnTo>
                    <a:pt x="606" y="192"/>
                  </a:lnTo>
                  <a:lnTo>
                    <a:pt x="606" y="192"/>
                  </a:lnTo>
                  <a:lnTo>
                    <a:pt x="596" y="194"/>
                  </a:lnTo>
                  <a:lnTo>
                    <a:pt x="594" y="196"/>
                  </a:lnTo>
                  <a:lnTo>
                    <a:pt x="592" y="196"/>
                  </a:lnTo>
                  <a:lnTo>
                    <a:pt x="594" y="198"/>
                  </a:lnTo>
                  <a:lnTo>
                    <a:pt x="594" y="198"/>
                  </a:lnTo>
                  <a:lnTo>
                    <a:pt x="598" y="206"/>
                  </a:lnTo>
                  <a:lnTo>
                    <a:pt x="604" y="214"/>
                  </a:lnTo>
                  <a:lnTo>
                    <a:pt x="616" y="228"/>
                  </a:lnTo>
                  <a:lnTo>
                    <a:pt x="616" y="228"/>
                  </a:lnTo>
                  <a:lnTo>
                    <a:pt x="630" y="230"/>
                  </a:lnTo>
                  <a:lnTo>
                    <a:pt x="640" y="236"/>
                  </a:lnTo>
                  <a:lnTo>
                    <a:pt x="648" y="242"/>
                  </a:lnTo>
                  <a:lnTo>
                    <a:pt x="658" y="246"/>
                  </a:lnTo>
                  <a:lnTo>
                    <a:pt x="658" y="246"/>
                  </a:lnTo>
                  <a:lnTo>
                    <a:pt x="688" y="256"/>
                  </a:lnTo>
                  <a:lnTo>
                    <a:pt x="724" y="264"/>
                  </a:lnTo>
                  <a:lnTo>
                    <a:pt x="764" y="270"/>
                  </a:lnTo>
                  <a:lnTo>
                    <a:pt x="806" y="274"/>
                  </a:lnTo>
                  <a:lnTo>
                    <a:pt x="894" y="280"/>
                  </a:lnTo>
                  <a:lnTo>
                    <a:pt x="980" y="282"/>
                  </a:lnTo>
                  <a:lnTo>
                    <a:pt x="980" y="282"/>
                  </a:lnTo>
                  <a:lnTo>
                    <a:pt x="994" y="284"/>
                  </a:lnTo>
                  <a:lnTo>
                    <a:pt x="1008" y="286"/>
                  </a:lnTo>
                  <a:lnTo>
                    <a:pt x="1042" y="286"/>
                  </a:lnTo>
                  <a:lnTo>
                    <a:pt x="1078" y="284"/>
                  </a:lnTo>
                  <a:lnTo>
                    <a:pt x="1112" y="284"/>
                  </a:lnTo>
                  <a:lnTo>
                    <a:pt x="1112" y="284"/>
                  </a:lnTo>
                  <a:lnTo>
                    <a:pt x="1200" y="288"/>
                  </a:lnTo>
                  <a:lnTo>
                    <a:pt x="1246" y="288"/>
                  </a:lnTo>
                  <a:lnTo>
                    <a:pt x="1290" y="284"/>
                  </a:lnTo>
                  <a:lnTo>
                    <a:pt x="1290" y="284"/>
                  </a:lnTo>
                  <a:lnTo>
                    <a:pt x="1330" y="288"/>
                  </a:lnTo>
                  <a:lnTo>
                    <a:pt x="1370" y="288"/>
                  </a:lnTo>
                  <a:lnTo>
                    <a:pt x="1410" y="288"/>
                  </a:lnTo>
                  <a:lnTo>
                    <a:pt x="1452" y="284"/>
                  </a:lnTo>
                  <a:lnTo>
                    <a:pt x="1452" y="284"/>
                  </a:lnTo>
                  <a:lnTo>
                    <a:pt x="1490" y="288"/>
                  </a:lnTo>
                  <a:lnTo>
                    <a:pt x="1530" y="288"/>
                  </a:lnTo>
                  <a:lnTo>
                    <a:pt x="1570" y="288"/>
                  </a:lnTo>
                  <a:lnTo>
                    <a:pt x="1608" y="290"/>
                  </a:lnTo>
                  <a:lnTo>
                    <a:pt x="1608" y="290"/>
                  </a:lnTo>
                  <a:lnTo>
                    <a:pt x="1620" y="286"/>
                  </a:lnTo>
                  <a:lnTo>
                    <a:pt x="1638" y="286"/>
                  </a:lnTo>
                  <a:lnTo>
                    <a:pt x="1678" y="288"/>
                  </a:lnTo>
                  <a:lnTo>
                    <a:pt x="1678" y="288"/>
                  </a:lnTo>
                  <a:lnTo>
                    <a:pt x="1860" y="284"/>
                  </a:lnTo>
                  <a:lnTo>
                    <a:pt x="1944" y="284"/>
                  </a:lnTo>
                  <a:lnTo>
                    <a:pt x="2016" y="284"/>
                  </a:lnTo>
                  <a:lnTo>
                    <a:pt x="2016" y="284"/>
                  </a:lnTo>
                  <a:lnTo>
                    <a:pt x="2146" y="284"/>
                  </a:lnTo>
                  <a:lnTo>
                    <a:pt x="2278" y="282"/>
                  </a:lnTo>
                  <a:lnTo>
                    <a:pt x="2546" y="284"/>
                  </a:lnTo>
                  <a:lnTo>
                    <a:pt x="2546" y="284"/>
                  </a:lnTo>
                  <a:lnTo>
                    <a:pt x="2552" y="286"/>
                  </a:lnTo>
                  <a:lnTo>
                    <a:pt x="2558" y="288"/>
                  </a:lnTo>
                  <a:lnTo>
                    <a:pt x="2572" y="286"/>
                  </a:lnTo>
                  <a:lnTo>
                    <a:pt x="2586" y="286"/>
                  </a:lnTo>
                  <a:lnTo>
                    <a:pt x="2600" y="286"/>
                  </a:lnTo>
                  <a:lnTo>
                    <a:pt x="2600" y="286"/>
                  </a:lnTo>
                  <a:lnTo>
                    <a:pt x="2638" y="290"/>
                  </a:lnTo>
                  <a:lnTo>
                    <a:pt x="2656" y="288"/>
                  </a:lnTo>
                  <a:lnTo>
                    <a:pt x="2676" y="286"/>
                  </a:lnTo>
                  <a:lnTo>
                    <a:pt x="2676" y="286"/>
                  </a:lnTo>
                  <a:lnTo>
                    <a:pt x="2692" y="290"/>
                  </a:lnTo>
                  <a:lnTo>
                    <a:pt x="2710" y="290"/>
                  </a:lnTo>
                  <a:lnTo>
                    <a:pt x="2726" y="290"/>
                  </a:lnTo>
                  <a:lnTo>
                    <a:pt x="2744" y="288"/>
                  </a:lnTo>
                  <a:lnTo>
                    <a:pt x="2744" y="288"/>
                  </a:lnTo>
                  <a:lnTo>
                    <a:pt x="2760" y="290"/>
                  </a:lnTo>
                  <a:lnTo>
                    <a:pt x="2778" y="290"/>
                  </a:lnTo>
                  <a:lnTo>
                    <a:pt x="2794" y="290"/>
                  </a:lnTo>
                  <a:lnTo>
                    <a:pt x="2810" y="292"/>
                  </a:lnTo>
                  <a:lnTo>
                    <a:pt x="2810" y="292"/>
                  </a:lnTo>
                  <a:lnTo>
                    <a:pt x="2816" y="290"/>
                  </a:lnTo>
                  <a:lnTo>
                    <a:pt x="2824" y="290"/>
                  </a:lnTo>
                  <a:lnTo>
                    <a:pt x="2842" y="292"/>
                  </a:lnTo>
                  <a:lnTo>
                    <a:pt x="2842" y="292"/>
                  </a:lnTo>
                  <a:lnTo>
                    <a:pt x="2930" y="290"/>
                  </a:lnTo>
                  <a:lnTo>
                    <a:pt x="2930" y="290"/>
                  </a:lnTo>
                  <a:lnTo>
                    <a:pt x="2964" y="292"/>
                  </a:lnTo>
                  <a:lnTo>
                    <a:pt x="2964" y="292"/>
                  </a:lnTo>
                  <a:lnTo>
                    <a:pt x="3014" y="296"/>
                  </a:lnTo>
                  <a:lnTo>
                    <a:pt x="3064" y="300"/>
                  </a:lnTo>
                  <a:lnTo>
                    <a:pt x="3064" y="300"/>
                  </a:lnTo>
                  <a:lnTo>
                    <a:pt x="3074" y="302"/>
                  </a:lnTo>
                  <a:lnTo>
                    <a:pt x="3074" y="302"/>
                  </a:lnTo>
                  <a:lnTo>
                    <a:pt x="3222" y="312"/>
                  </a:lnTo>
                  <a:lnTo>
                    <a:pt x="3364" y="318"/>
                  </a:lnTo>
                  <a:lnTo>
                    <a:pt x="3506" y="322"/>
                  </a:lnTo>
                  <a:lnTo>
                    <a:pt x="3650" y="326"/>
                  </a:lnTo>
                  <a:lnTo>
                    <a:pt x="3650" y="326"/>
                  </a:lnTo>
                  <a:lnTo>
                    <a:pt x="3728" y="328"/>
                  </a:lnTo>
                  <a:lnTo>
                    <a:pt x="3806" y="328"/>
                  </a:lnTo>
                  <a:lnTo>
                    <a:pt x="3960" y="324"/>
                  </a:lnTo>
                  <a:lnTo>
                    <a:pt x="3960" y="324"/>
                  </a:lnTo>
                  <a:lnTo>
                    <a:pt x="3964" y="322"/>
                  </a:lnTo>
                  <a:lnTo>
                    <a:pt x="3968" y="320"/>
                  </a:lnTo>
                  <a:lnTo>
                    <a:pt x="3968" y="320"/>
                  </a:lnTo>
                  <a:lnTo>
                    <a:pt x="4006" y="318"/>
                  </a:lnTo>
                  <a:lnTo>
                    <a:pt x="4044" y="314"/>
                  </a:lnTo>
                  <a:lnTo>
                    <a:pt x="4080" y="308"/>
                  </a:lnTo>
                  <a:lnTo>
                    <a:pt x="4098" y="304"/>
                  </a:lnTo>
                  <a:lnTo>
                    <a:pt x="4112" y="300"/>
                  </a:lnTo>
                  <a:lnTo>
                    <a:pt x="4112" y="300"/>
                  </a:lnTo>
                  <a:lnTo>
                    <a:pt x="4106" y="300"/>
                  </a:lnTo>
                  <a:lnTo>
                    <a:pt x="4102" y="300"/>
                  </a:lnTo>
                  <a:lnTo>
                    <a:pt x="4100" y="298"/>
                  </a:lnTo>
                  <a:lnTo>
                    <a:pt x="4100" y="298"/>
                  </a:lnTo>
                  <a:close/>
                </a:path>
              </a:pathLst>
            </a:custGeom>
            <a:solidFill>
              <a:srgbClr val="00BC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3" name="TextBox 22"/>
          <p:cNvSpPr txBox="1"/>
          <p:nvPr/>
        </p:nvSpPr>
        <p:spPr>
          <a:xfrm>
            <a:off x="755576" y="123478"/>
            <a:ext cx="5112568" cy="584775"/>
          </a:xfrm>
          <a:prstGeom prst="rect">
            <a:avLst/>
          </a:prstGeom>
          <a:noFill/>
        </p:spPr>
        <p:txBody>
          <a:bodyPr wrap="square" rtlCol="0">
            <a:spAutoFit/>
          </a:bodyPr>
          <a:lstStyle/>
          <a:p>
            <a:endParaRPr lang="en-GB" sz="1600" b="1" dirty="0">
              <a:solidFill>
                <a:schemeClr val="bg1"/>
              </a:solidFill>
              <a:latin typeface="+mj-lt"/>
            </a:endParaRPr>
          </a:p>
          <a:p>
            <a:r>
              <a:rPr lang="en-GB" sz="1600" b="1" dirty="0">
                <a:solidFill>
                  <a:schemeClr val="bg1"/>
                </a:solidFill>
                <a:latin typeface="+mj-lt"/>
              </a:rPr>
              <a:t>WHAT IS EDIBLE CANNABIS ?</a:t>
            </a:r>
            <a:endParaRPr lang="en-GB" sz="4000" b="1" dirty="0">
              <a:solidFill>
                <a:schemeClr val="bg1"/>
              </a:solidFill>
              <a:latin typeface="+mj-lt"/>
            </a:endParaRPr>
          </a:p>
        </p:txBody>
      </p:sp>
      <p:sp>
        <p:nvSpPr>
          <p:cNvPr id="24" name="TextBox 23"/>
          <p:cNvSpPr txBox="1"/>
          <p:nvPr/>
        </p:nvSpPr>
        <p:spPr>
          <a:xfrm>
            <a:off x="395536" y="987574"/>
            <a:ext cx="4104456" cy="4185761"/>
          </a:xfrm>
          <a:prstGeom prst="rect">
            <a:avLst/>
          </a:prstGeom>
          <a:noFill/>
        </p:spPr>
        <p:txBody>
          <a:bodyPr wrap="square" rtlCol="0">
            <a:spAutoFit/>
          </a:bodyPr>
          <a:lstStyle/>
          <a:p>
            <a:pPr marL="285750" indent="-285750">
              <a:buFont typeface="Arial" panose="020B0604020202020204" pitchFamily="34" charset="0"/>
              <a:buChar char="•"/>
            </a:pPr>
            <a:r>
              <a:rPr lang="en-GB" sz="1400" b="1" dirty="0">
                <a:solidFill>
                  <a:srgbClr val="00B0F0"/>
                </a:solidFill>
              </a:rPr>
              <a:t>Edibles refer to food and drink products that contain cannabinoids, the intoxicating compounds found in cannabis, primarily THC </a:t>
            </a:r>
          </a:p>
          <a:p>
            <a:pPr marL="285750" indent="-285750">
              <a:buFont typeface="Arial" panose="020B0604020202020204" pitchFamily="34" charset="0"/>
              <a:buChar char="•"/>
            </a:pPr>
            <a:endParaRPr lang="en-GB" sz="1400" b="1" dirty="0">
              <a:solidFill>
                <a:srgbClr val="00B0F0"/>
              </a:solidFill>
            </a:endParaRPr>
          </a:p>
          <a:p>
            <a:pPr marL="285750" indent="-285750">
              <a:buFont typeface="Arial" panose="020B0604020202020204" pitchFamily="34" charset="0"/>
              <a:buChar char="•"/>
            </a:pPr>
            <a:r>
              <a:rPr lang="en-GB" sz="1400" b="1" dirty="0">
                <a:solidFill>
                  <a:srgbClr val="00B0F0"/>
                </a:solidFill>
              </a:rPr>
              <a:t>You may have heard of brownies and cakes containing cannabis, but there are a growing selection of sweets, such as gummies, nerd ropes</a:t>
            </a:r>
          </a:p>
          <a:p>
            <a:pPr marL="285750" indent="-285750">
              <a:buFont typeface="Arial" panose="020B0604020202020204" pitchFamily="34" charset="0"/>
              <a:buChar char="•"/>
            </a:pPr>
            <a:endParaRPr lang="en-GB" sz="1400" b="1" dirty="0">
              <a:solidFill>
                <a:srgbClr val="00B0F0"/>
              </a:solidFill>
            </a:endParaRPr>
          </a:p>
          <a:p>
            <a:pPr marL="285750" indent="-285750">
              <a:buFont typeface="Arial" panose="020B0604020202020204" pitchFamily="34" charset="0"/>
              <a:buChar char="•"/>
            </a:pPr>
            <a:r>
              <a:rPr lang="en-GB" sz="1400" b="1" dirty="0">
                <a:solidFill>
                  <a:srgbClr val="00B0F0"/>
                </a:solidFill>
              </a:rPr>
              <a:t>There are also cannabis infused syrup drinks referred to as THC lean. </a:t>
            </a:r>
          </a:p>
          <a:p>
            <a:r>
              <a:rPr lang="en-GB" sz="1400" b="1" dirty="0">
                <a:solidFill>
                  <a:srgbClr val="00B0F0"/>
                </a:solidFill>
              </a:rPr>
              <a:t>  </a:t>
            </a:r>
          </a:p>
          <a:p>
            <a:pPr marL="285750" indent="-285750">
              <a:buFont typeface="Arial" panose="020B0604020202020204" pitchFamily="34" charset="0"/>
              <a:buChar char="•"/>
            </a:pPr>
            <a:r>
              <a:rPr lang="en-GB" sz="1400" b="1" dirty="0">
                <a:solidFill>
                  <a:srgbClr val="00B0F0"/>
                </a:solidFill>
              </a:rPr>
              <a:t>The availability of these sweets and drinks appears to be increasing across the whole country</a:t>
            </a:r>
          </a:p>
          <a:p>
            <a:pPr marL="285750" indent="-285750">
              <a:buFont typeface="Arial" panose="020B0604020202020204" pitchFamily="34" charset="0"/>
              <a:buChar char="•"/>
            </a:pPr>
            <a:endParaRPr lang="en-GB" sz="1400" b="1" dirty="0">
              <a:solidFill>
                <a:srgbClr val="00B0F0"/>
              </a:solidFill>
            </a:endParaRPr>
          </a:p>
          <a:p>
            <a:pPr marL="285750" indent="-285750">
              <a:buFont typeface="Arial" panose="020B0604020202020204" pitchFamily="34" charset="0"/>
              <a:buChar char="•"/>
            </a:pPr>
            <a:r>
              <a:rPr lang="en-GB" sz="1400" b="1" dirty="0">
                <a:solidFill>
                  <a:srgbClr val="00B0F0"/>
                </a:solidFill>
              </a:rPr>
              <a:t>Packaging is often deliberately targeted to attract young people and looks similar to well-known sweets such as Haribo, Smarties, Nerds, Fanta and chocolate bars</a:t>
            </a:r>
          </a:p>
        </p:txBody>
      </p:sp>
      <p:pic>
        <p:nvPicPr>
          <p:cNvPr id="15" name="Picture 14" descr="A picture containing food, salad, plant, dish&#10;&#10;Description automatically generated">
            <a:extLst>
              <a:ext uri="{FF2B5EF4-FFF2-40B4-BE49-F238E27FC236}">
                <a16:creationId xmlns:a16="http://schemas.microsoft.com/office/drawing/2014/main" id="{5ADE9790-1E6F-4130-8445-CF4EE05B36C9}"/>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47656" y="245985"/>
            <a:ext cx="3096344" cy="2509437"/>
          </a:xfrm>
          <a:prstGeom prst="ellipse">
            <a:avLst/>
          </a:prstGeom>
          <a:ln>
            <a:noFill/>
          </a:ln>
          <a:effectLst>
            <a:softEdge rad="112500"/>
          </a:effectLst>
        </p:spPr>
      </p:pic>
      <p:pic>
        <p:nvPicPr>
          <p:cNvPr id="3" name="Picture 2" descr="A picture containing indoor, red, close&#10;&#10;Description automatically generated">
            <a:extLst>
              <a:ext uri="{FF2B5EF4-FFF2-40B4-BE49-F238E27FC236}">
                <a16:creationId xmlns:a16="http://schemas.microsoft.com/office/drawing/2014/main" id="{C1DA988A-BE25-4F5A-A0F7-F60D74F7892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4595972" y="2538117"/>
            <a:ext cx="3293724" cy="2500771"/>
          </a:xfrm>
          <a:prstGeom prst="ellipse">
            <a:avLst/>
          </a:prstGeom>
          <a:ln>
            <a:noFill/>
          </a:ln>
          <a:effectLst>
            <a:softEdge rad="112500"/>
          </a:effectLst>
        </p:spPr>
      </p:pic>
      <p:sp>
        <p:nvSpPr>
          <p:cNvPr id="25" name="Freeform 11">
            <a:extLst>
              <a:ext uri="{FF2B5EF4-FFF2-40B4-BE49-F238E27FC236}">
                <a16:creationId xmlns:a16="http://schemas.microsoft.com/office/drawing/2014/main" id="{1D962D5E-7943-4E75-B6D5-1A633E787EB7}"/>
              </a:ext>
            </a:extLst>
          </p:cNvPr>
          <p:cNvSpPr>
            <a:spLocks noEditPoints="1"/>
          </p:cNvSpPr>
          <p:nvPr/>
        </p:nvSpPr>
        <p:spPr bwMode="auto">
          <a:xfrm>
            <a:off x="5888205" y="169873"/>
            <a:ext cx="3302637" cy="2520280"/>
          </a:xfrm>
          <a:custGeom>
            <a:avLst/>
            <a:gdLst>
              <a:gd name="T0" fmla="*/ 1235 w 1241"/>
              <a:gd name="T1" fmla="*/ 635 h 1245"/>
              <a:gd name="T2" fmla="*/ 1225 w 1241"/>
              <a:gd name="T3" fmla="*/ 694 h 1245"/>
              <a:gd name="T4" fmla="*/ 1203 w 1241"/>
              <a:gd name="T5" fmla="*/ 781 h 1245"/>
              <a:gd name="T6" fmla="*/ 1204 w 1241"/>
              <a:gd name="T7" fmla="*/ 704 h 1245"/>
              <a:gd name="T8" fmla="*/ 1207 w 1241"/>
              <a:gd name="T9" fmla="*/ 527 h 1245"/>
              <a:gd name="T10" fmla="*/ 1142 w 1241"/>
              <a:gd name="T11" fmla="*/ 331 h 1245"/>
              <a:gd name="T12" fmla="*/ 954 w 1241"/>
              <a:gd name="T13" fmla="*/ 123 h 1245"/>
              <a:gd name="T14" fmla="*/ 803 w 1241"/>
              <a:gd name="T15" fmla="*/ 49 h 1245"/>
              <a:gd name="T16" fmla="*/ 647 w 1241"/>
              <a:gd name="T17" fmla="*/ 20 h 1245"/>
              <a:gd name="T18" fmla="*/ 645 w 1241"/>
              <a:gd name="T19" fmla="*/ 14 h 1245"/>
              <a:gd name="T20" fmla="*/ 646 w 1241"/>
              <a:gd name="T21" fmla="*/ 10 h 1245"/>
              <a:gd name="T22" fmla="*/ 633 w 1241"/>
              <a:gd name="T23" fmla="*/ 6 h 1245"/>
              <a:gd name="T24" fmla="*/ 604 w 1241"/>
              <a:gd name="T25" fmla="*/ 0 h 1245"/>
              <a:gd name="T26" fmla="*/ 403 w 1241"/>
              <a:gd name="T27" fmla="*/ 37 h 1245"/>
              <a:gd name="T28" fmla="*/ 205 w 1241"/>
              <a:gd name="T29" fmla="*/ 157 h 1245"/>
              <a:gd name="T30" fmla="*/ 18 w 1241"/>
              <a:gd name="T31" fmla="*/ 462 h 1245"/>
              <a:gd name="T32" fmla="*/ 6 w 1241"/>
              <a:gd name="T33" fmla="*/ 709 h 1245"/>
              <a:gd name="T34" fmla="*/ 88 w 1241"/>
              <a:gd name="T35" fmla="*/ 940 h 1245"/>
              <a:gd name="T36" fmla="*/ 189 w 1241"/>
              <a:gd name="T37" fmla="*/ 1068 h 1245"/>
              <a:gd name="T38" fmla="*/ 502 w 1241"/>
              <a:gd name="T39" fmla="*/ 1232 h 1245"/>
              <a:gd name="T40" fmla="*/ 816 w 1241"/>
              <a:gd name="T41" fmla="*/ 1215 h 1245"/>
              <a:gd name="T42" fmla="*/ 996 w 1241"/>
              <a:gd name="T43" fmla="*/ 1122 h 1245"/>
              <a:gd name="T44" fmla="*/ 1132 w 1241"/>
              <a:gd name="T45" fmla="*/ 981 h 1245"/>
              <a:gd name="T46" fmla="*/ 1233 w 1241"/>
              <a:gd name="T47" fmla="*/ 743 h 1245"/>
              <a:gd name="T48" fmla="*/ 1240 w 1241"/>
              <a:gd name="T49" fmla="*/ 616 h 1245"/>
              <a:gd name="T50" fmla="*/ 174 w 1241"/>
              <a:gd name="T51" fmla="*/ 287 h 1245"/>
              <a:gd name="T52" fmla="*/ 110 w 1241"/>
              <a:gd name="T53" fmla="*/ 397 h 1245"/>
              <a:gd name="T54" fmla="*/ 1179 w 1241"/>
              <a:gd name="T55" fmla="*/ 739 h 1245"/>
              <a:gd name="T56" fmla="*/ 1122 w 1241"/>
              <a:gd name="T57" fmla="*/ 882 h 1245"/>
              <a:gd name="T58" fmla="*/ 944 w 1241"/>
              <a:gd name="T59" fmla="*/ 1077 h 1245"/>
              <a:gd name="T60" fmla="*/ 929 w 1241"/>
              <a:gd name="T61" fmla="*/ 1073 h 1245"/>
              <a:gd name="T62" fmla="*/ 701 w 1241"/>
              <a:gd name="T63" fmla="*/ 1140 h 1245"/>
              <a:gd name="T64" fmla="*/ 577 w 1241"/>
              <a:gd name="T65" fmla="*/ 1140 h 1245"/>
              <a:gd name="T66" fmla="*/ 379 w 1241"/>
              <a:gd name="T67" fmla="*/ 1082 h 1245"/>
              <a:gd name="T68" fmla="*/ 202 w 1241"/>
              <a:gd name="T69" fmla="*/ 930 h 1245"/>
              <a:gd name="T70" fmla="*/ 154 w 1241"/>
              <a:gd name="T71" fmla="*/ 851 h 1245"/>
              <a:gd name="T72" fmla="*/ 100 w 1241"/>
              <a:gd name="T73" fmla="*/ 577 h 1245"/>
              <a:gd name="T74" fmla="*/ 201 w 1241"/>
              <a:gd name="T75" fmla="*/ 302 h 1245"/>
              <a:gd name="T76" fmla="*/ 441 w 1241"/>
              <a:gd name="T77" fmla="*/ 124 h 1245"/>
              <a:gd name="T78" fmla="*/ 780 w 1241"/>
              <a:gd name="T79" fmla="*/ 113 h 1245"/>
              <a:gd name="T80" fmla="*/ 1026 w 1241"/>
              <a:gd name="T81" fmla="*/ 266 h 1245"/>
              <a:gd name="T82" fmla="*/ 1081 w 1241"/>
              <a:gd name="T83" fmla="*/ 338 h 1245"/>
              <a:gd name="T84" fmla="*/ 1059 w 1241"/>
              <a:gd name="T85" fmla="*/ 291 h 1245"/>
              <a:gd name="T86" fmla="*/ 1026 w 1241"/>
              <a:gd name="T87" fmla="*/ 244 h 1245"/>
              <a:gd name="T88" fmla="*/ 1001 w 1241"/>
              <a:gd name="T89" fmla="*/ 215 h 1245"/>
              <a:gd name="T90" fmla="*/ 855 w 1241"/>
              <a:gd name="T91" fmla="*/ 113 h 1245"/>
              <a:gd name="T92" fmla="*/ 710 w 1241"/>
              <a:gd name="T93" fmla="*/ 68 h 1245"/>
              <a:gd name="T94" fmla="*/ 619 w 1241"/>
              <a:gd name="T95" fmla="*/ 61 h 1245"/>
              <a:gd name="T96" fmla="*/ 486 w 1241"/>
              <a:gd name="T97" fmla="*/ 78 h 1245"/>
              <a:gd name="T98" fmla="*/ 351 w 1241"/>
              <a:gd name="T99" fmla="*/ 133 h 1245"/>
              <a:gd name="T100" fmla="*/ 195 w 1241"/>
              <a:gd name="T101" fmla="*/ 257 h 1245"/>
              <a:gd name="T102" fmla="*/ 367 w 1241"/>
              <a:gd name="T103" fmla="*/ 119 h 1245"/>
              <a:gd name="T104" fmla="*/ 541 w 1241"/>
              <a:gd name="T105" fmla="*/ 64 h 1245"/>
              <a:gd name="T106" fmla="*/ 765 w 1241"/>
              <a:gd name="T107" fmla="*/ 76 h 1245"/>
              <a:gd name="T108" fmla="*/ 957 w 1241"/>
              <a:gd name="T109" fmla="*/ 168 h 1245"/>
              <a:gd name="T110" fmla="*/ 1121 w 1241"/>
              <a:gd name="T111" fmla="*/ 363 h 1245"/>
              <a:gd name="T112" fmla="*/ 1186 w 1241"/>
              <a:gd name="T113" fmla="*/ 594 h 1245"/>
              <a:gd name="T114" fmla="*/ 1186 w 1241"/>
              <a:gd name="T115" fmla="*/ 707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41" h="1245">
                <a:moveTo>
                  <a:pt x="1240" y="616"/>
                </a:moveTo>
                <a:lnTo>
                  <a:pt x="1240" y="616"/>
                </a:lnTo>
                <a:lnTo>
                  <a:pt x="1240" y="644"/>
                </a:lnTo>
                <a:lnTo>
                  <a:pt x="1240" y="644"/>
                </a:lnTo>
                <a:lnTo>
                  <a:pt x="1238" y="661"/>
                </a:lnTo>
                <a:lnTo>
                  <a:pt x="1238" y="661"/>
                </a:lnTo>
                <a:lnTo>
                  <a:pt x="1237" y="644"/>
                </a:lnTo>
                <a:lnTo>
                  <a:pt x="1237" y="639"/>
                </a:lnTo>
                <a:lnTo>
                  <a:pt x="1235" y="635"/>
                </a:lnTo>
                <a:lnTo>
                  <a:pt x="1235" y="635"/>
                </a:lnTo>
                <a:lnTo>
                  <a:pt x="1234" y="647"/>
                </a:lnTo>
                <a:lnTo>
                  <a:pt x="1234" y="647"/>
                </a:lnTo>
                <a:lnTo>
                  <a:pt x="1233" y="660"/>
                </a:lnTo>
                <a:lnTo>
                  <a:pt x="1233" y="660"/>
                </a:lnTo>
                <a:lnTo>
                  <a:pt x="1230" y="683"/>
                </a:lnTo>
                <a:lnTo>
                  <a:pt x="1230" y="683"/>
                </a:lnTo>
                <a:lnTo>
                  <a:pt x="1230" y="675"/>
                </a:lnTo>
                <a:lnTo>
                  <a:pt x="1228" y="680"/>
                </a:lnTo>
                <a:lnTo>
                  <a:pt x="1228" y="680"/>
                </a:lnTo>
                <a:lnTo>
                  <a:pt x="1225" y="694"/>
                </a:lnTo>
                <a:lnTo>
                  <a:pt x="1225" y="694"/>
                </a:lnTo>
                <a:lnTo>
                  <a:pt x="1227" y="680"/>
                </a:lnTo>
                <a:lnTo>
                  <a:pt x="1227" y="680"/>
                </a:lnTo>
                <a:lnTo>
                  <a:pt x="1227" y="671"/>
                </a:lnTo>
                <a:lnTo>
                  <a:pt x="1227" y="671"/>
                </a:lnTo>
                <a:lnTo>
                  <a:pt x="1223" y="701"/>
                </a:lnTo>
                <a:lnTo>
                  <a:pt x="1217" y="731"/>
                </a:lnTo>
                <a:lnTo>
                  <a:pt x="1210" y="757"/>
                </a:lnTo>
                <a:lnTo>
                  <a:pt x="1203" y="781"/>
                </a:lnTo>
                <a:lnTo>
                  <a:pt x="1203" y="781"/>
                </a:lnTo>
                <a:lnTo>
                  <a:pt x="1208" y="756"/>
                </a:lnTo>
                <a:lnTo>
                  <a:pt x="1213" y="732"/>
                </a:lnTo>
                <a:lnTo>
                  <a:pt x="1214" y="712"/>
                </a:lnTo>
                <a:lnTo>
                  <a:pt x="1214" y="705"/>
                </a:lnTo>
                <a:lnTo>
                  <a:pt x="1213" y="700"/>
                </a:lnTo>
                <a:lnTo>
                  <a:pt x="1213" y="700"/>
                </a:lnTo>
                <a:lnTo>
                  <a:pt x="1207" y="704"/>
                </a:lnTo>
                <a:lnTo>
                  <a:pt x="1206" y="705"/>
                </a:lnTo>
                <a:lnTo>
                  <a:pt x="1204" y="704"/>
                </a:lnTo>
                <a:lnTo>
                  <a:pt x="1204" y="704"/>
                </a:lnTo>
                <a:lnTo>
                  <a:pt x="1208" y="660"/>
                </a:lnTo>
                <a:lnTo>
                  <a:pt x="1210" y="616"/>
                </a:lnTo>
                <a:lnTo>
                  <a:pt x="1210" y="616"/>
                </a:lnTo>
                <a:lnTo>
                  <a:pt x="1210" y="594"/>
                </a:lnTo>
                <a:lnTo>
                  <a:pt x="1208" y="570"/>
                </a:lnTo>
                <a:lnTo>
                  <a:pt x="1208" y="570"/>
                </a:lnTo>
                <a:lnTo>
                  <a:pt x="1208" y="568"/>
                </a:lnTo>
                <a:lnTo>
                  <a:pt x="1208" y="568"/>
                </a:lnTo>
                <a:lnTo>
                  <a:pt x="1208" y="551"/>
                </a:lnTo>
                <a:lnTo>
                  <a:pt x="1207" y="527"/>
                </a:lnTo>
                <a:lnTo>
                  <a:pt x="1207" y="527"/>
                </a:lnTo>
                <a:lnTo>
                  <a:pt x="1201" y="497"/>
                </a:lnTo>
                <a:lnTo>
                  <a:pt x="1201" y="497"/>
                </a:lnTo>
                <a:lnTo>
                  <a:pt x="1194" y="464"/>
                </a:lnTo>
                <a:lnTo>
                  <a:pt x="1194" y="464"/>
                </a:lnTo>
                <a:lnTo>
                  <a:pt x="1184" y="428"/>
                </a:lnTo>
                <a:lnTo>
                  <a:pt x="1172" y="393"/>
                </a:lnTo>
                <a:lnTo>
                  <a:pt x="1158" y="360"/>
                </a:lnTo>
                <a:lnTo>
                  <a:pt x="1142" y="331"/>
                </a:lnTo>
                <a:lnTo>
                  <a:pt x="1142" y="331"/>
                </a:lnTo>
                <a:lnTo>
                  <a:pt x="1132" y="312"/>
                </a:lnTo>
                <a:lnTo>
                  <a:pt x="1121" y="294"/>
                </a:lnTo>
                <a:lnTo>
                  <a:pt x="1097" y="260"/>
                </a:lnTo>
                <a:lnTo>
                  <a:pt x="1097" y="260"/>
                </a:lnTo>
                <a:lnTo>
                  <a:pt x="1071" y="229"/>
                </a:lnTo>
                <a:lnTo>
                  <a:pt x="1045" y="199"/>
                </a:lnTo>
                <a:lnTo>
                  <a:pt x="1045" y="199"/>
                </a:lnTo>
                <a:lnTo>
                  <a:pt x="1015" y="171"/>
                </a:lnTo>
                <a:lnTo>
                  <a:pt x="985" y="147"/>
                </a:lnTo>
                <a:lnTo>
                  <a:pt x="954" y="123"/>
                </a:lnTo>
                <a:lnTo>
                  <a:pt x="922" y="103"/>
                </a:lnTo>
                <a:lnTo>
                  <a:pt x="922" y="103"/>
                </a:lnTo>
                <a:lnTo>
                  <a:pt x="888" y="85"/>
                </a:lnTo>
                <a:lnTo>
                  <a:pt x="854" y="69"/>
                </a:lnTo>
                <a:lnTo>
                  <a:pt x="854" y="69"/>
                </a:lnTo>
                <a:lnTo>
                  <a:pt x="837" y="62"/>
                </a:lnTo>
                <a:lnTo>
                  <a:pt x="820" y="55"/>
                </a:lnTo>
                <a:lnTo>
                  <a:pt x="820" y="55"/>
                </a:lnTo>
                <a:lnTo>
                  <a:pt x="803" y="49"/>
                </a:lnTo>
                <a:lnTo>
                  <a:pt x="803" y="49"/>
                </a:lnTo>
                <a:lnTo>
                  <a:pt x="786" y="44"/>
                </a:lnTo>
                <a:lnTo>
                  <a:pt x="786" y="44"/>
                </a:lnTo>
                <a:lnTo>
                  <a:pt x="751" y="35"/>
                </a:lnTo>
                <a:lnTo>
                  <a:pt x="717" y="28"/>
                </a:lnTo>
                <a:lnTo>
                  <a:pt x="717" y="28"/>
                </a:lnTo>
                <a:lnTo>
                  <a:pt x="683" y="23"/>
                </a:lnTo>
                <a:lnTo>
                  <a:pt x="683" y="23"/>
                </a:lnTo>
                <a:lnTo>
                  <a:pt x="666" y="21"/>
                </a:lnTo>
                <a:lnTo>
                  <a:pt x="666" y="21"/>
                </a:lnTo>
                <a:lnTo>
                  <a:pt x="647" y="20"/>
                </a:lnTo>
                <a:lnTo>
                  <a:pt x="647" y="20"/>
                </a:lnTo>
                <a:lnTo>
                  <a:pt x="649" y="20"/>
                </a:lnTo>
                <a:lnTo>
                  <a:pt x="649" y="18"/>
                </a:lnTo>
                <a:lnTo>
                  <a:pt x="653" y="17"/>
                </a:lnTo>
                <a:lnTo>
                  <a:pt x="657" y="17"/>
                </a:lnTo>
                <a:lnTo>
                  <a:pt x="659" y="16"/>
                </a:lnTo>
                <a:lnTo>
                  <a:pt x="659" y="16"/>
                </a:lnTo>
                <a:lnTo>
                  <a:pt x="659" y="16"/>
                </a:lnTo>
                <a:lnTo>
                  <a:pt x="652" y="14"/>
                </a:lnTo>
                <a:lnTo>
                  <a:pt x="645" y="14"/>
                </a:lnTo>
                <a:lnTo>
                  <a:pt x="645" y="14"/>
                </a:lnTo>
                <a:lnTo>
                  <a:pt x="653" y="13"/>
                </a:lnTo>
                <a:lnTo>
                  <a:pt x="656" y="13"/>
                </a:lnTo>
                <a:lnTo>
                  <a:pt x="656" y="13"/>
                </a:lnTo>
                <a:lnTo>
                  <a:pt x="656" y="13"/>
                </a:lnTo>
                <a:lnTo>
                  <a:pt x="656" y="13"/>
                </a:lnTo>
                <a:lnTo>
                  <a:pt x="646" y="11"/>
                </a:lnTo>
                <a:lnTo>
                  <a:pt x="645" y="11"/>
                </a:lnTo>
                <a:lnTo>
                  <a:pt x="645" y="11"/>
                </a:lnTo>
                <a:lnTo>
                  <a:pt x="646" y="10"/>
                </a:lnTo>
                <a:lnTo>
                  <a:pt x="646" y="10"/>
                </a:lnTo>
                <a:lnTo>
                  <a:pt x="645" y="8"/>
                </a:lnTo>
                <a:lnTo>
                  <a:pt x="645" y="8"/>
                </a:lnTo>
                <a:lnTo>
                  <a:pt x="628" y="7"/>
                </a:lnTo>
                <a:lnTo>
                  <a:pt x="628" y="7"/>
                </a:lnTo>
                <a:lnTo>
                  <a:pt x="621" y="6"/>
                </a:lnTo>
                <a:lnTo>
                  <a:pt x="621" y="6"/>
                </a:lnTo>
                <a:lnTo>
                  <a:pt x="623" y="4"/>
                </a:lnTo>
                <a:lnTo>
                  <a:pt x="623" y="4"/>
                </a:lnTo>
                <a:lnTo>
                  <a:pt x="633" y="6"/>
                </a:lnTo>
                <a:lnTo>
                  <a:pt x="633" y="6"/>
                </a:lnTo>
                <a:lnTo>
                  <a:pt x="629" y="4"/>
                </a:lnTo>
                <a:lnTo>
                  <a:pt x="621" y="4"/>
                </a:lnTo>
                <a:lnTo>
                  <a:pt x="621" y="4"/>
                </a:lnTo>
                <a:lnTo>
                  <a:pt x="611" y="4"/>
                </a:lnTo>
                <a:lnTo>
                  <a:pt x="605" y="3"/>
                </a:lnTo>
                <a:lnTo>
                  <a:pt x="605" y="3"/>
                </a:lnTo>
                <a:lnTo>
                  <a:pt x="606" y="1"/>
                </a:lnTo>
                <a:lnTo>
                  <a:pt x="606" y="1"/>
                </a:lnTo>
                <a:lnTo>
                  <a:pt x="604" y="0"/>
                </a:lnTo>
                <a:lnTo>
                  <a:pt x="604" y="0"/>
                </a:lnTo>
                <a:lnTo>
                  <a:pt x="582" y="0"/>
                </a:lnTo>
                <a:lnTo>
                  <a:pt x="558" y="1"/>
                </a:lnTo>
                <a:lnTo>
                  <a:pt x="534" y="4"/>
                </a:lnTo>
                <a:lnTo>
                  <a:pt x="509" y="7"/>
                </a:lnTo>
                <a:lnTo>
                  <a:pt x="483" y="13"/>
                </a:lnTo>
                <a:lnTo>
                  <a:pt x="457" y="20"/>
                </a:lnTo>
                <a:lnTo>
                  <a:pt x="430" y="27"/>
                </a:lnTo>
                <a:lnTo>
                  <a:pt x="403" y="37"/>
                </a:lnTo>
                <a:lnTo>
                  <a:pt x="403" y="37"/>
                </a:lnTo>
                <a:lnTo>
                  <a:pt x="376" y="47"/>
                </a:lnTo>
                <a:lnTo>
                  <a:pt x="349" y="59"/>
                </a:lnTo>
                <a:lnTo>
                  <a:pt x="324" y="73"/>
                </a:lnTo>
                <a:lnTo>
                  <a:pt x="298" y="88"/>
                </a:lnTo>
                <a:lnTo>
                  <a:pt x="298" y="88"/>
                </a:lnTo>
                <a:lnTo>
                  <a:pt x="274" y="103"/>
                </a:lnTo>
                <a:lnTo>
                  <a:pt x="250" y="120"/>
                </a:lnTo>
                <a:lnTo>
                  <a:pt x="226" y="138"/>
                </a:lnTo>
                <a:lnTo>
                  <a:pt x="205" y="157"/>
                </a:lnTo>
                <a:lnTo>
                  <a:pt x="205" y="157"/>
                </a:lnTo>
                <a:lnTo>
                  <a:pt x="191" y="170"/>
                </a:lnTo>
                <a:lnTo>
                  <a:pt x="191" y="170"/>
                </a:lnTo>
                <a:lnTo>
                  <a:pt x="160" y="201"/>
                </a:lnTo>
                <a:lnTo>
                  <a:pt x="131" y="235"/>
                </a:lnTo>
                <a:lnTo>
                  <a:pt x="106" y="270"/>
                </a:lnTo>
                <a:lnTo>
                  <a:pt x="83" y="307"/>
                </a:lnTo>
                <a:lnTo>
                  <a:pt x="64" y="343"/>
                </a:lnTo>
                <a:lnTo>
                  <a:pt x="45" y="383"/>
                </a:lnTo>
                <a:lnTo>
                  <a:pt x="31" y="423"/>
                </a:lnTo>
                <a:lnTo>
                  <a:pt x="18" y="462"/>
                </a:lnTo>
                <a:lnTo>
                  <a:pt x="18" y="462"/>
                </a:lnTo>
                <a:lnTo>
                  <a:pt x="10" y="503"/>
                </a:lnTo>
                <a:lnTo>
                  <a:pt x="4" y="545"/>
                </a:lnTo>
                <a:lnTo>
                  <a:pt x="0" y="586"/>
                </a:lnTo>
                <a:lnTo>
                  <a:pt x="0" y="627"/>
                </a:lnTo>
                <a:lnTo>
                  <a:pt x="0" y="649"/>
                </a:lnTo>
                <a:lnTo>
                  <a:pt x="1" y="668"/>
                </a:lnTo>
                <a:lnTo>
                  <a:pt x="1" y="668"/>
                </a:lnTo>
                <a:lnTo>
                  <a:pt x="3" y="690"/>
                </a:lnTo>
                <a:lnTo>
                  <a:pt x="6" y="709"/>
                </a:lnTo>
                <a:lnTo>
                  <a:pt x="6" y="709"/>
                </a:lnTo>
                <a:lnTo>
                  <a:pt x="13" y="750"/>
                </a:lnTo>
                <a:lnTo>
                  <a:pt x="18" y="770"/>
                </a:lnTo>
                <a:lnTo>
                  <a:pt x="23" y="790"/>
                </a:lnTo>
                <a:lnTo>
                  <a:pt x="23" y="790"/>
                </a:lnTo>
                <a:lnTo>
                  <a:pt x="35" y="828"/>
                </a:lnTo>
                <a:lnTo>
                  <a:pt x="51" y="866"/>
                </a:lnTo>
                <a:lnTo>
                  <a:pt x="68" y="904"/>
                </a:lnTo>
                <a:lnTo>
                  <a:pt x="88" y="940"/>
                </a:lnTo>
                <a:lnTo>
                  <a:pt x="88" y="940"/>
                </a:lnTo>
                <a:lnTo>
                  <a:pt x="110" y="974"/>
                </a:lnTo>
                <a:lnTo>
                  <a:pt x="122" y="991"/>
                </a:lnTo>
                <a:lnTo>
                  <a:pt x="134" y="1006"/>
                </a:lnTo>
                <a:lnTo>
                  <a:pt x="134" y="1006"/>
                </a:lnTo>
                <a:lnTo>
                  <a:pt x="147" y="1023"/>
                </a:lnTo>
                <a:lnTo>
                  <a:pt x="161" y="1039"/>
                </a:lnTo>
                <a:lnTo>
                  <a:pt x="175" y="1053"/>
                </a:lnTo>
                <a:lnTo>
                  <a:pt x="182" y="1060"/>
                </a:lnTo>
                <a:lnTo>
                  <a:pt x="189" y="1068"/>
                </a:lnTo>
                <a:lnTo>
                  <a:pt x="189" y="1068"/>
                </a:lnTo>
                <a:lnTo>
                  <a:pt x="220" y="1095"/>
                </a:lnTo>
                <a:lnTo>
                  <a:pt x="253" y="1121"/>
                </a:lnTo>
                <a:lnTo>
                  <a:pt x="287" y="1145"/>
                </a:lnTo>
                <a:lnTo>
                  <a:pt x="322" y="1166"/>
                </a:lnTo>
                <a:lnTo>
                  <a:pt x="360" y="1186"/>
                </a:lnTo>
                <a:lnTo>
                  <a:pt x="399" y="1203"/>
                </a:lnTo>
                <a:lnTo>
                  <a:pt x="438" y="1215"/>
                </a:lnTo>
                <a:lnTo>
                  <a:pt x="479" y="1227"/>
                </a:lnTo>
                <a:lnTo>
                  <a:pt x="479" y="1227"/>
                </a:lnTo>
                <a:lnTo>
                  <a:pt x="502" y="1232"/>
                </a:lnTo>
                <a:lnTo>
                  <a:pt x="523" y="1237"/>
                </a:lnTo>
                <a:lnTo>
                  <a:pt x="568" y="1242"/>
                </a:lnTo>
                <a:lnTo>
                  <a:pt x="613" y="1245"/>
                </a:lnTo>
                <a:lnTo>
                  <a:pt x="659" y="1244"/>
                </a:lnTo>
                <a:lnTo>
                  <a:pt x="659" y="1244"/>
                </a:lnTo>
                <a:lnTo>
                  <a:pt x="704" y="1239"/>
                </a:lnTo>
                <a:lnTo>
                  <a:pt x="749" y="1232"/>
                </a:lnTo>
                <a:lnTo>
                  <a:pt x="749" y="1232"/>
                </a:lnTo>
                <a:lnTo>
                  <a:pt x="793" y="1221"/>
                </a:lnTo>
                <a:lnTo>
                  <a:pt x="816" y="1215"/>
                </a:lnTo>
                <a:lnTo>
                  <a:pt x="837" y="1208"/>
                </a:lnTo>
                <a:lnTo>
                  <a:pt x="837" y="1208"/>
                </a:lnTo>
                <a:lnTo>
                  <a:pt x="879" y="1191"/>
                </a:lnTo>
                <a:lnTo>
                  <a:pt x="900" y="1181"/>
                </a:lnTo>
                <a:lnTo>
                  <a:pt x="920" y="1170"/>
                </a:lnTo>
                <a:lnTo>
                  <a:pt x="920" y="1170"/>
                </a:lnTo>
                <a:lnTo>
                  <a:pt x="960" y="1147"/>
                </a:lnTo>
                <a:lnTo>
                  <a:pt x="978" y="1135"/>
                </a:lnTo>
                <a:lnTo>
                  <a:pt x="996" y="1122"/>
                </a:lnTo>
                <a:lnTo>
                  <a:pt x="996" y="1122"/>
                </a:lnTo>
                <a:lnTo>
                  <a:pt x="1032" y="1094"/>
                </a:lnTo>
                <a:lnTo>
                  <a:pt x="1049" y="1080"/>
                </a:lnTo>
                <a:lnTo>
                  <a:pt x="1064" y="1064"/>
                </a:lnTo>
                <a:lnTo>
                  <a:pt x="1064" y="1064"/>
                </a:lnTo>
                <a:lnTo>
                  <a:pt x="1095" y="1032"/>
                </a:lnTo>
                <a:lnTo>
                  <a:pt x="1110" y="1015"/>
                </a:lnTo>
                <a:lnTo>
                  <a:pt x="1122" y="996"/>
                </a:lnTo>
                <a:lnTo>
                  <a:pt x="1122" y="996"/>
                </a:lnTo>
                <a:lnTo>
                  <a:pt x="1128" y="988"/>
                </a:lnTo>
                <a:lnTo>
                  <a:pt x="1132" y="981"/>
                </a:lnTo>
                <a:lnTo>
                  <a:pt x="1132" y="981"/>
                </a:lnTo>
                <a:lnTo>
                  <a:pt x="1156" y="945"/>
                </a:lnTo>
                <a:lnTo>
                  <a:pt x="1177" y="909"/>
                </a:lnTo>
                <a:lnTo>
                  <a:pt x="1196" y="868"/>
                </a:lnTo>
                <a:lnTo>
                  <a:pt x="1204" y="848"/>
                </a:lnTo>
                <a:lnTo>
                  <a:pt x="1211" y="827"/>
                </a:lnTo>
                <a:lnTo>
                  <a:pt x="1211" y="827"/>
                </a:lnTo>
                <a:lnTo>
                  <a:pt x="1218" y="806"/>
                </a:lnTo>
                <a:lnTo>
                  <a:pt x="1224" y="784"/>
                </a:lnTo>
                <a:lnTo>
                  <a:pt x="1233" y="743"/>
                </a:lnTo>
                <a:lnTo>
                  <a:pt x="1233" y="743"/>
                </a:lnTo>
                <a:lnTo>
                  <a:pt x="1238" y="704"/>
                </a:lnTo>
                <a:lnTo>
                  <a:pt x="1241" y="668"/>
                </a:lnTo>
                <a:lnTo>
                  <a:pt x="1241" y="668"/>
                </a:lnTo>
                <a:lnTo>
                  <a:pt x="1240" y="685"/>
                </a:lnTo>
                <a:lnTo>
                  <a:pt x="1237" y="698"/>
                </a:lnTo>
                <a:lnTo>
                  <a:pt x="1237" y="698"/>
                </a:lnTo>
                <a:lnTo>
                  <a:pt x="1240" y="674"/>
                </a:lnTo>
                <a:lnTo>
                  <a:pt x="1241" y="654"/>
                </a:lnTo>
                <a:lnTo>
                  <a:pt x="1240" y="616"/>
                </a:lnTo>
                <a:lnTo>
                  <a:pt x="1240" y="616"/>
                </a:lnTo>
                <a:close/>
                <a:moveTo>
                  <a:pt x="174" y="287"/>
                </a:moveTo>
                <a:lnTo>
                  <a:pt x="174" y="287"/>
                </a:lnTo>
                <a:lnTo>
                  <a:pt x="167" y="297"/>
                </a:lnTo>
                <a:lnTo>
                  <a:pt x="160" y="305"/>
                </a:lnTo>
                <a:lnTo>
                  <a:pt x="160" y="305"/>
                </a:lnTo>
                <a:lnTo>
                  <a:pt x="161" y="301"/>
                </a:lnTo>
                <a:lnTo>
                  <a:pt x="167" y="294"/>
                </a:lnTo>
                <a:lnTo>
                  <a:pt x="171" y="288"/>
                </a:lnTo>
                <a:lnTo>
                  <a:pt x="174" y="287"/>
                </a:lnTo>
                <a:lnTo>
                  <a:pt x="174" y="287"/>
                </a:lnTo>
                <a:close/>
                <a:moveTo>
                  <a:pt x="157" y="308"/>
                </a:moveTo>
                <a:lnTo>
                  <a:pt x="157" y="308"/>
                </a:lnTo>
                <a:lnTo>
                  <a:pt x="144" y="331"/>
                </a:lnTo>
                <a:lnTo>
                  <a:pt x="130" y="358"/>
                </a:lnTo>
                <a:lnTo>
                  <a:pt x="130" y="358"/>
                </a:lnTo>
                <a:lnTo>
                  <a:pt x="116" y="384"/>
                </a:lnTo>
                <a:lnTo>
                  <a:pt x="116" y="384"/>
                </a:lnTo>
                <a:lnTo>
                  <a:pt x="110" y="397"/>
                </a:lnTo>
                <a:lnTo>
                  <a:pt x="110" y="397"/>
                </a:lnTo>
                <a:lnTo>
                  <a:pt x="103" y="410"/>
                </a:lnTo>
                <a:lnTo>
                  <a:pt x="103" y="410"/>
                </a:lnTo>
                <a:lnTo>
                  <a:pt x="114" y="384"/>
                </a:lnTo>
                <a:lnTo>
                  <a:pt x="127" y="359"/>
                </a:lnTo>
                <a:lnTo>
                  <a:pt x="141" y="334"/>
                </a:lnTo>
                <a:lnTo>
                  <a:pt x="157" y="308"/>
                </a:lnTo>
                <a:lnTo>
                  <a:pt x="157" y="308"/>
                </a:lnTo>
                <a:close/>
                <a:moveTo>
                  <a:pt x="1182" y="735"/>
                </a:moveTo>
                <a:lnTo>
                  <a:pt x="1182" y="735"/>
                </a:lnTo>
                <a:lnTo>
                  <a:pt x="1179" y="739"/>
                </a:lnTo>
                <a:lnTo>
                  <a:pt x="1179" y="739"/>
                </a:lnTo>
                <a:lnTo>
                  <a:pt x="1169" y="769"/>
                </a:lnTo>
                <a:lnTo>
                  <a:pt x="1169" y="769"/>
                </a:lnTo>
                <a:lnTo>
                  <a:pt x="1163" y="787"/>
                </a:lnTo>
                <a:lnTo>
                  <a:pt x="1163" y="787"/>
                </a:lnTo>
                <a:lnTo>
                  <a:pt x="1156" y="806"/>
                </a:lnTo>
                <a:lnTo>
                  <a:pt x="1156" y="806"/>
                </a:lnTo>
                <a:lnTo>
                  <a:pt x="1141" y="844"/>
                </a:lnTo>
                <a:lnTo>
                  <a:pt x="1132" y="863"/>
                </a:lnTo>
                <a:lnTo>
                  <a:pt x="1122" y="882"/>
                </a:lnTo>
                <a:lnTo>
                  <a:pt x="1122" y="882"/>
                </a:lnTo>
                <a:lnTo>
                  <a:pt x="1104" y="913"/>
                </a:lnTo>
                <a:lnTo>
                  <a:pt x="1084" y="943"/>
                </a:lnTo>
                <a:lnTo>
                  <a:pt x="1061" y="969"/>
                </a:lnTo>
                <a:lnTo>
                  <a:pt x="1039" y="995"/>
                </a:lnTo>
                <a:lnTo>
                  <a:pt x="1039" y="995"/>
                </a:lnTo>
                <a:lnTo>
                  <a:pt x="1016" y="1019"/>
                </a:lnTo>
                <a:lnTo>
                  <a:pt x="992" y="1040"/>
                </a:lnTo>
                <a:lnTo>
                  <a:pt x="968" y="1060"/>
                </a:lnTo>
                <a:lnTo>
                  <a:pt x="944" y="1077"/>
                </a:lnTo>
                <a:lnTo>
                  <a:pt x="944" y="1077"/>
                </a:lnTo>
                <a:lnTo>
                  <a:pt x="950" y="1073"/>
                </a:lnTo>
                <a:lnTo>
                  <a:pt x="951" y="1070"/>
                </a:lnTo>
                <a:lnTo>
                  <a:pt x="951" y="1070"/>
                </a:lnTo>
                <a:lnTo>
                  <a:pt x="950" y="1070"/>
                </a:lnTo>
                <a:lnTo>
                  <a:pt x="950" y="1070"/>
                </a:lnTo>
                <a:lnTo>
                  <a:pt x="946" y="1070"/>
                </a:lnTo>
                <a:lnTo>
                  <a:pt x="940" y="1070"/>
                </a:lnTo>
                <a:lnTo>
                  <a:pt x="929" y="1073"/>
                </a:lnTo>
                <a:lnTo>
                  <a:pt x="929" y="1073"/>
                </a:lnTo>
                <a:lnTo>
                  <a:pt x="917" y="1078"/>
                </a:lnTo>
                <a:lnTo>
                  <a:pt x="909" y="1081"/>
                </a:lnTo>
                <a:lnTo>
                  <a:pt x="893" y="1085"/>
                </a:lnTo>
                <a:lnTo>
                  <a:pt x="893" y="1085"/>
                </a:lnTo>
                <a:lnTo>
                  <a:pt x="840" y="1107"/>
                </a:lnTo>
                <a:lnTo>
                  <a:pt x="808" y="1116"/>
                </a:lnTo>
                <a:lnTo>
                  <a:pt x="773" y="1126"/>
                </a:lnTo>
                <a:lnTo>
                  <a:pt x="773" y="1126"/>
                </a:lnTo>
                <a:lnTo>
                  <a:pt x="738" y="1135"/>
                </a:lnTo>
                <a:lnTo>
                  <a:pt x="701" y="1140"/>
                </a:lnTo>
                <a:lnTo>
                  <a:pt x="701" y="1140"/>
                </a:lnTo>
                <a:lnTo>
                  <a:pt x="683" y="1142"/>
                </a:lnTo>
                <a:lnTo>
                  <a:pt x="683" y="1142"/>
                </a:lnTo>
                <a:lnTo>
                  <a:pt x="664" y="1143"/>
                </a:lnTo>
                <a:lnTo>
                  <a:pt x="664" y="1143"/>
                </a:lnTo>
                <a:lnTo>
                  <a:pt x="646" y="1145"/>
                </a:lnTo>
                <a:lnTo>
                  <a:pt x="629" y="1145"/>
                </a:lnTo>
                <a:lnTo>
                  <a:pt x="629" y="1145"/>
                </a:lnTo>
                <a:lnTo>
                  <a:pt x="604" y="1143"/>
                </a:lnTo>
                <a:lnTo>
                  <a:pt x="577" y="1140"/>
                </a:lnTo>
                <a:lnTo>
                  <a:pt x="577" y="1140"/>
                </a:lnTo>
                <a:lnTo>
                  <a:pt x="547" y="1138"/>
                </a:lnTo>
                <a:lnTo>
                  <a:pt x="547" y="1138"/>
                </a:lnTo>
                <a:lnTo>
                  <a:pt x="519" y="1133"/>
                </a:lnTo>
                <a:lnTo>
                  <a:pt x="519" y="1133"/>
                </a:lnTo>
                <a:lnTo>
                  <a:pt x="483" y="1123"/>
                </a:lnTo>
                <a:lnTo>
                  <a:pt x="447" y="1112"/>
                </a:lnTo>
                <a:lnTo>
                  <a:pt x="447" y="1112"/>
                </a:lnTo>
                <a:lnTo>
                  <a:pt x="411" y="1098"/>
                </a:lnTo>
                <a:lnTo>
                  <a:pt x="379" y="1082"/>
                </a:lnTo>
                <a:lnTo>
                  <a:pt x="379" y="1082"/>
                </a:lnTo>
                <a:lnTo>
                  <a:pt x="349" y="1064"/>
                </a:lnTo>
                <a:lnTo>
                  <a:pt x="321" y="1046"/>
                </a:lnTo>
                <a:lnTo>
                  <a:pt x="321" y="1046"/>
                </a:lnTo>
                <a:lnTo>
                  <a:pt x="294" y="1026"/>
                </a:lnTo>
                <a:lnTo>
                  <a:pt x="267" y="1003"/>
                </a:lnTo>
                <a:lnTo>
                  <a:pt x="267" y="1003"/>
                </a:lnTo>
                <a:lnTo>
                  <a:pt x="245" y="979"/>
                </a:lnTo>
                <a:lnTo>
                  <a:pt x="223" y="955"/>
                </a:lnTo>
                <a:lnTo>
                  <a:pt x="202" y="930"/>
                </a:lnTo>
                <a:lnTo>
                  <a:pt x="194" y="916"/>
                </a:lnTo>
                <a:lnTo>
                  <a:pt x="185" y="903"/>
                </a:lnTo>
                <a:lnTo>
                  <a:pt x="185" y="903"/>
                </a:lnTo>
                <a:lnTo>
                  <a:pt x="178" y="895"/>
                </a:lnTo>
                <a:lnTo>
                  <a:pt x="171" y="882"/>
                </a:lnTo>
                <a:lnTo>
                  <a:pt x="171" y="882"/>
                </a:lnTo>
                <a:lnTo>
                  <a:pt x="163" y="866"/>
                </a:lnTo>
                <a:lnTo>
                  <a:pt x="163" y="866"/>
                </a:lnTo>
                <a:lnTo>
                  <a:pt x="154" y="851"/>
                </a:lnTo>
                <a:lnTo>
                  <a:pt x="154" y="851"/>
                </a:lnTo>
                <a:lnTo>
                  <a:pt x="139" y="817"/>
                </a:lnTo>
                <a:lnTo>
                  <a:pt x="124" y="780"/>
                </a:lnTo>
                <a:lnTo>
                  <a:pt x="114" y="743"/>
                </a:lnTo>
                <a:lnTo>
                  <a:pt x="106" y="708"/>
                </a:lnTo>
                <a:lnTo>
                  <a:pt x="106" y="708"/>
                </a:lnTo>
                <a:lnTo>
                  <a:pt x="100" y="673"/>
                </a:lnTo>
                <a:lnTo>
                  <a:pt x="99" y="637"/>
                </a:lnTo>
                <a:lnTo>
                  <a:pt x="98" y="606"/>
                </a:lnTo>
                <a:lnTo>
                  <a:pt x="100" y="577"/>
                </a:lnTo>
                <a:lnTo>
                  <a:pt x="100" y="577"/>
                </a:lnTo>
                <a:lnTo>
                  <a:pt x="103" y="540"/>
                </a:lnTo>
                <a:lnTo>
                  <a:pt x="110" y="505"/>
                </a:lnTo>
                <a:lnTo>
                  <a:pt x="119" y="469"/>
                </a:lnTo>
                <a:lnTo>
                  <a:pt x="130" y="434"/>
                </a:lnTo>
                <a:lnTo>
                  <a:pt x="130" y="434"/>
                </a:lnTo>
                <a:lnTo>
                  <a:pt x="144" y="400"/>
                </a:lnTo>
                <a:lnTo>
                  <a:pt x="161" y="366"/>
                </a:lnTo>
                <a:lnTo>
                  <a:pt x="161" y="366"/>
                </a:lnTo>
                <a:lnTo>
                  <a:pt x="180" y="334"/>
                </a:lnTo>
                <a:lnTo>
                  <a:pt x="201" y="302"/>
                </a:lnTo>
                <a:lnTo>
                  <a:pt x="201" y="302"/>
                </a:lnTo>
                <a:lnTo>
                  <a:pt x="225" y="274"/>
                </a:lnTo>
                <a:lnTo>
                  <a:pt x="250" y="246"/>
                </a:lnTo>
                <a:lnTo>
                  <a:pt x="278" y="220"/>
                </a:lnTo>
                <a:lnTo>
                  <a:pt x="308" y="196"/>
                </a:lnTo>
                <a:lnTo>
                  <a:pt x="339" y="175"/>
                </a:lnTo>
                <a:lnTo>
                  <a:pt x="372" y="155"/>
                </a:lnTo>
                <a:lnTo>
                  <a:pt x="406" y="138"/>
                </a:lnTo>
                <a:lnTo>
                  <a:pt x="441" y="124"/>
                </a:lnTo>
                <a:lnTo>
                  <a:pt x="441" y="124"/>
                </a:lnTo>
                <a:lnTo>
                  <a:pt x="476" y="112"/>
                </a:lnTo>
                <a:lnTo>
                  <a:pt x="514" y="102"/>
                </a:lnTo>
                <a:lnTo>
                  <a:pt x="551" y="96"/>
                </a:lnTo>
                <a:lnTo>
                  <a:pt x="589" y="92"/>
                </a:lnTo>
                <a:lnTo>
                  <a:pt x="629" y="90"/>
                </a:lnTo>
                <a:lnTo>
                  <a:pt x="667" y="92"/>
                </a:lnTo>
                <a:lnTo>
                  <a:pt x="705" y="96"/>
                </a:lnTo>
                <a:lnTo>
                  <a:pt x="743" y="103"/>
                </a:lnTo>
                <a:lnTo>
                  <a:pt x="743" y="103"/>
                </a:lnTo>
                <a:lnTo>
                  <a:pt x="780" y="113"/>
                </a:lnTo>
                <a:lnTo>
                  <a:pt x="817" y="126"/>
                </a:lnTo>
                <a:lnTo>
                  <a:pt x="852" y="141"/>
                </a:lnTo>
                <a:lnTo>
                  <a:pt x="886" y="158"/>
                </a:lnTo>
                <a:lnTo>
                  <a:pt x="920" y="178"/>
                </a:lnTo>
                <a:lnTo>
                  <a:pt x="951" y="201"/>
                </a:lnTo>
                <a:lnTo>
                  <a:pt x="981" y="225"/>
                </a:lnTo>
                <a:lnTo>
                  <a:pt x="1009" y="252"/>
                </a:lnTo>
                <a:lnTo>
                  <a:pt x="1009" y="252"/>
                </a:lnTo>
                <a:lnTo>
                  <a:pt x="1016" y="257"/>
                </a:lnTo>
                <a:lnTo>
                  <a:pt x="1026" y="266"/>
                </a:lnTo>
                <a:lnTo>
                  <a:pt x="1026" y="266"/>
                </a:lnTo>
                <a:lnTo>
                  <a:pt x="1035" y="277"/>
                </a:lnTo>
                <a:lnTo>
                  <a:pt x="1035" y="277"/>
                </a:lnTo>
                <a:lnTo>
                  <a:pt x="1045" y="290"/>
                </a:lnTo>
                <a:lnTo>
                  <a:pt x="1045" y="290"/>
                </a:lnTo>
                <a:lnTo>
                  <a:pt x="1064" y="315"/>
                </a:lnTo>
                <a:lnTo>
                  <a:pt x="1064" y="315"/>
                </a:lnTo>
                <a:lnTo>
                  <a:pt x="1073" y="328"/>
                </a:lnTo>
                <a:lnTo>
                  <a:pt x="1081" y="338"/>
                </a:lnTo>
                <a:lnTo>
                  <a:pt x="1081" y="338"/>
                </a:lnTo>
                <a:lnTo>
                  <a:pt x="1080" y="334"/>
                </a:lnTo>
                <a:lnTo>
                  <a:pt x="1077" y="326"/>
                </a:lnTo>
                <a:lnTo>
                  <a:pt x="1069" y="312"/>
                </a:lnTo>
                <a:lnTo>
                  <a:pt x="1069" y="312"/>
                </a:lnTo>
                <a:lnTo>
                  <a:pt x="1076" y="322"/>
                </a:lnTo>
                <a:lnTo>
                  <a:pt x="1076" y="322"/>
                </a:lnTo>
                <a:lnTo>
                  <a:pt x="1071" y="314"/>
                </a:lnTo>
                <a:lnTo>
                  <a:pt x="1066" y="302"/>
                </a:lnTo>
                <a:lnTo>
                  <a:pt x="1066" y="302"/>
                </a:lnTo>
                <a:lnTo>
                  <a:pt x="1059" y="291"/>
                </a:lnTo>
                <a:lnTo>
                  <a:pt x="1059" y="291"/>
                </a:lnTo>
                <a:lnTo>
                  <a:pt x="1053" y="283"/>
                </a:lnTo>
                <a:lnTo>
                  <a:pt x="1053" y="283"/>
                </a:lnTo>
                <a:lnTo>
                  <a:pt x="1056" y="285"/>
                </a:lnTo>
                <a:lnTo>
                  <a:pt x="1059" y="287"/>
                </a:lnTo>
                <a:lnTo>
                  <a:pt x="1059" y="287"/>
                </a:lnTo>
                <a:lnTo>
                  <a:pt x="1059" y="287"/>
                </a:lnTo>
                <a:lnTo>
                  <a:pt x="1042" y="264"/>
                </a:lnTo>
                <a:lnTo>
                  <a:pt x="1026" y="244"/>
                </a:lnTo>
                <a:lnTo>
                  <a:pt x="1026" y="244"/>
                </a:lnTo>
                <a:lnTo>
                  <a:pt x="1009" y="228"/>
                </a:lnTo>
                <a:lnTo>
                  <a:pt x="1009" y="228"/>
                </a:lnTo>
                <a:lnTo>
                  <a:pt x="992" y="209"/>
                </a:lnTo>
                <a:lnTo>
                  <a:pt x="992" y="209"/>
                </a:lnTo>
                <a:lnTo>
                  <a:pt x="996" y="212"/>
                </a:lnTo>
                <a:lnTo>
                  <a:pt x="996" y="212"/>
                </a:lnTo>
                <a:lnTo>
                  <a:pt x="994" y="209"/>
                </a:lnTo>
                <a:lnTo>
                  <a:pt x="994" y="208"/>
                </a:lnTo>
                <a:lnTo>
                  <a:pt x="994" y="208"/>
                </a:lnTo>
                <a:lnTo>
                  <a:pt x="1001" y="215"/>
                </a:lnTo>
                <a:lnTo>
                  <a:pt x="1004" y="218"/>
                </a:lnTo>
                <a:lnTo>
                  <a:pt x="1006" y="219"/>
                </a:lnTo>
                <a:lnTo>
                  <a:pt x="1006" y="219"/>
                </a:lnTo>
                <a:lnTo>
                  <a:pt x="985" y="201"/>
                </a:lnTo>
                <a:lnTo>
                  <a:pt x="965" y="182"/>
                </a:lnTo>
                <a:lnTo>
                  <a:pt x="944" y="167"/>
                </a:lnTo>
                <a:lnTo>
                  <a:pt x="923" y="151"/>
                </a:lnTo>
                <a:lnTo>
                  <a:pt x="900" y="137"/>
                </a:lnTo>
                <a:lnTo>
                  <a:pt x="879" y="124"/>
                </a:lnTo>
                <a:lnTo>
                  <a:pt x="855" y="113"/>
                </a:lnTo>
                <a:lnTo>
                  <a:pt x="833" y="103"/>
                </a:lnTo>
                <a:lnTo>
                  <a:pt x="833" y="103"/>
                </a:lnTo>
                <a:lnTo>
                  <a:pt x="789" y="86"/>
                </a:lnTo>
                <a:lnTo>
                  <a:pt x="766" y="79"/>
                </a:lnTo>
                <a:lnTo>
                  <a:pt x="743" y="73"/>
                </a:lnTo>
                <a:lnTo>
                  <a:pt x="743" y="73"/>
                </a:lnTo>
                <a:lnTo>
                  <a:pt x="727" y="71"/>
                </a:lnTo>
                <a:lnTo>
                  <a:pt x="727" y="71"/>
                </a:lnTo>
                <a:lnTo>
                  <a:pt x="710" y="68"/>
                </a:lnTo>
                <a:lnTo>
                  <a:pt x="710" y="68"/>
                </a:lnTo>
                <a:lnTo>
                  <a:pt x="695" y="66"/>
                </a:lnTo>
                <a:lnTo>
                  <a:pt x="695" y="66"/>
                </a:lnTo>
                <a:lnTo>
                  <a:pt x="683" y="65"/>
                </a:lnTo>
                <a:lnTo>
                  <a:pt x="683" y="65"/>
                </a:lnTo>
                <a:lnTo>
                  <a:pt x="670" y="64"/>
                </a:lnTo>
                <a:lnTo>
                  <a:pt x="670" y="64"/>
                </a:lnTo>
                <a:lnTo>
                  <a:pt x="657" y="62"/>
                </a:lnTo>
                <a:lnTo>
                  <a:pt x="643" y="61"/>
                </a:lnTo>
                <a:lnTo>
                  <a:pt x="643" y="61"/>
                </a:lnTo>
                <a:lnTo>
                  <a:pt x="619" y="61"/>
                </a:lnTo>
                <a:lnTo>
                  <a:pt x="619" y="61"/>
                </a:lnTo>
                <a:lnTo>
                  <a:pt x="582" y="62"/>
                </a:lnTo>
                <a:lnTo>
                  <a:pt x="582" y="62"/>
                </a:lnTo>
                <a:lnTo>
                  <a:pt x="563" y="64"/>
                </a:lnTo>
                <a:lnTo>
                  <a:pt x="546" y="65"/>
                </a:lnTo>
                <a:lnTo>
                  <a:pt x="546" y="65"/>
                </a:lnTo>
                <a:lnTo>
                  <a:pt x="533" y="68"/>
                </a:lnTo>
                <a:lnTo>
                  <a:pt x="520" y="71"/>
                </a:lnTo>
                <a:lnTo>
                  <a:pt x="520" y="71"/>
                </a:lnTo>
                <a:lnTo>
                  <a:pt x="486" y="78"/>
                </a:lnTo>
                <a:lnTo>
                  <a:pt x="452" y="86"/>
                </a:lnTo>
                <a:lnTo>
                  <a:pt x="420" y="98"/>
                </a:lnTo>
                <a:lnTo>
                  <a:pt x="387" y="110"/>
                </a:lnTo>
                <a:lnTo>
                  <a:pt x="387" y="110"/>
                </a:lnTo>
                <a:lnTo>
                  <a:pt x="377" y="116"/>
                </a:lnTo>
                <a:lnTo>
                  <a:pt x="369" y="122"/>
                </a:lnTo>
                <a:lnTo>
                  <a:pt x="369" y="122"/>
                </a:lnTo>
                <a:lnTo>
                  <a:pt x="359" y="127"/>
                </a:lnTo>
                <a:lnTo>
                  <a:pt x="359" y="127"/>
                </a:lnTo>
                <a:lnTo>
                  <a:pt x="351" y="133"/>
                </a:lnTo>
                <a:lnTo>
                  <a:pt x="351" y="133"/>
                </a:lnTo>
                <a:lnTo>
                  <a:pt x="331" y="143"/>
                </a:lnTo>
                <a:lnTo>
                  <a:pt x="310" y="155"/>
                </a:lnTo>
                <a:lnTo>
                  <a:pt x="290" y="170"/>
                </a:lnTo>
                <a:lnTo>
                  <a:pt x="270" y="185"/>
                </a:lnTo>
                <a:lnTo>
                  <a:pt x="270" y="185"/>
                </a:lnTo>
                <a:lnTo>
                  <a:pt x="252" y="202"/>
                </a:lnTo>
                <a:lnTo>
                  <a:pt x="232" y="219"/>
                </a:lnTo>
                <a:lnTo>
                  <a:pt x="195" y="257"/>
                </a:lnTo>
                <a:lnTo>
                  <a:pt x="195" y="257"/>
                </a:lnTo>
                <a:lnTo>
                  <a:pt x="212" y="239"/>
                </a:lnTo>
                <a:lnTo>
                  <a:pt x="229" y="220"/>
                </a:lnTo>
                <a:lnTo>
                  <a:pt x="247" y="203"/>
                </a:lnTo>
                <a:lnTo>
                  <a:pt x="266" y="187"/>
                </a:lnTo>
                <a:lnTo>
                  <a:pt x="286" y="171"/>
                </a:lnTo>
                <a:lnTo>
                  <a:pt x="305" y="157"/>
                </a:lnTo>
                <a:lnTo>
                  <a:pt x="325" y="144"/>
                </a:lnTo>
                <a:lnTo>
                  <a:pt x="345" y="131"/>
                </a:lnTo>
                <a:lnTo>
                  <a:pt x="345" y="131"/>
                </a:lnTo>
                <a:lnTo>
                  <a:pt x="367" y="119"/>
                </a:lnTo>
                <a:lnTo>
                  <a:pt x="390" y="107"/>
                </a:lnTo>
                <a:lnTo>
                  <a:pt x="414" y="99"/>
                </a:lnTo>
                <a:lnTo>
                  <a:pt x="437" y="90"/>
                </a:lnTo>
                <a:lnTo>
                  <a:pt x="459" y="82"/>
                </a:lnTo>
                <a:lnTo>
                  <a:pt x="482" y="76"/>
                </a:lnTo>
                <a:lnTo>
                  <a:pt x="506" y="71"/>
                </a:lnTo>
                <a:lnTo>
                  <a:pt x="529" y="66"/>
                </a:lnTo>
                <a:lnTo>
                  <a:pt x="529" y="66"/>
                </a:lnTo>
                <a:lnTo>
                  <a:pt x="541" y="64"/>
                </a:lnTo>
                <a:lnTo>
                  <a:pt x="541" y="64"/>
                </a:lnTo>
                <a:lnTo>
                  <a:pt x="555" y="61"/>
                </a:lnTo>
                <a:lnTo>
                  <a:pt x="555" y="61"/>
                </a:lnTo>
                <a:lnTo>
                  <a:pt x="582" y="59"/>
                </a:lnTo>
                <a:lnTo>
                  <a:pt x="608" y="58"/>
                </a:lnTo>
                <a:lnTo>
                  <a:pt x="635" y="58"/>
                </a:lnTo>
                <a:lnTo>
                  <a:pt x="660" y="59"/>
                </a:lnTo>
                <a:lnTo>
                  <a:pt x="687" y="61"/>
                </a:lnTo>
                <a:lnTo>
                  <a:pt x="712" y="65"/>
                </a:lnTo>
                <a:lnTo>
                  <a:pt x="738" y="69"/>
                </a:lnTo>
                <a:lnTo>
                  <a:pt x="765" y="76"/>
                </a:lnTo>
                <a:lnTo>
                  <a:pt x="765" y="76"/>
                </a:lnTo>
                <a:lnTo>
                  <a:pt x="790" y="83"/>
                </a:lnTo>
                <a:lnTo>
                  <a:pt x="814" y="92"/>
                </a:lnTo>
                <a:lnTo>
                  <a:pt x="840" y="102"/>
                </a:lnTo>
                <a:lnTo>
                  <a:pt x="864" y="112"/>
                </a:lnTo>
                <a:lnTo>
                  <a:pt x="888" y="124"/>
                </a:lnTo>
                <a:lnTo>
                  <a:pt x="912" y="137"/>
                </a:lnTo>
                <a:lnTo>
                  <a:pt x="934" y="153"/>
                </a:lnTo>
                <a:lnTo>
                  <a:pt x="957" y="168"/>
                </a:lnTo>
                <a:lnTo>
                  <a:pt x="957" y="168"/>
                </a:lnTo>
                <a:lnTo>
                  <a:pt x="978" y="185"/>
                </a:lnTo>
                <a:lnTo>
                  <a:pt x="999" y="203"/>
                </a:lnTo>
                <a:lnTo>
                  <a:pt x="1019" y="223"/>
                </a:lnTo>
                <a:lnTo>
                  <a:pt x="1039" y="243"/>
                </a:lnTo>
                <a:lnTo>
                  <a:pt x="1057" y="264"/>
                </a:lnTo>
                <a:lnTo>
                  <a:pt x="1074" y="288"/>
                </a:lnTo>
                <a:lnTo>
                  <a:pt x="1091" y="312"/>
                </a:lnTo>
                <a:lnTo>
                  <a:pt x="1107" y="336"/>
                </a:lnTo>
                <a:lnTo>
                  <a:pt x="1107" y="336"/>
                </a:lnTo>
                <a:lnTo>
                  <a:pt x="1121" y="363"/>
                </a:lnTo>
                <a:lnTo>
                  <a:pt x="1134" y="390"/>
                </a:lnTo>
                <a:lnTo>
                  <a:pt x="1145" y="418"/>
                </a:lnTo>
                <a:lnTo>
                  <a:pt x="1155" y="447"/>
                </a:lnTo>
                <a:lnTo>
                  <a:pt x="1163" y="476"/>
                </a:lnTo>
                <a:lnTo>
                  <a:pt x="1170" y="507"/>
                </a:lnTo>
                <a:lnTo>
                  <a:pt x="1175" y="538"/>
                </a:lnTo>
                <a:lnTo>
                  <a:pt x="1177" y="571"/>
                </a:lnTo>
                <a:lnTo>
                  <a:pt x="1177" y="571"/>
                </a:lnTo>
                <a:lnTo>
                  <a:pt x="1186" y="594"/>
                </a:lnTo>
                <a:lnTo>
                  <a:pt x="1186" y="594"/>
                </a:lnTo>
                <a:lnTo>
                  <a:pt x="1192" y="613"/>
                </a:lnTo>
                <a:lnTo>
                  <a:pt x="1192" y="613"/>
                </a:lnTo>
                <a:lnTo>
                  <a:pt x="1193" y="613"/>
                </a:lnTo>
                <a:lnTo>
                  <a:pt x="1193" y="612"/>
                </a:lnTo>
                <a:lnTo>
                  <a:pt x="1193" y="612"/>
                </a:lnTo>
                <a:lnTo>
                  <a:pt x="1193" y="616"/>
                </a:lnTo>
                <a:lnTo>
                  <a:pt x="1193" y="616"/>
                </a:lnTo>
                <a:lnTo>
                  <a:pt x="1193" y="647"/>
                </a:lnTo>
                <a:lnTo>
                  <a:pt x="1190" y="677"/>
                </a:lnTo>
                <a:lnTo>
                  <a:pt x="1186" y="707"/>
                </a:lnTo>
                <a:lnTo>
                  <a:pt x="1182" y="735"/>
                </a:lnTo>
                <a:lnTo>
                  <a:pt x="1182" y="735"/>
                </a:lnTo>
                <a:close/>
              </a:path>
            </a:pathLst>
          </a:custGeom>
          <a:solidFill>
            <a:srgbClr val="00BCF1"/>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26" name="Freeform 11">
            <a:extLst>
              <a:ext uri="{FF2B5EF4-FFF2-40B4-BE49-F238E27FC236}">
                <a16:creationId xmlns:a16="http://schemas.microsoft.com/office/drawing/2014/main" id="{05A3ADB5-ADCF-433F-AB45-82C25EC39658}"/>
              </a:ext>
            </a:extLst>
          </p:cNvPr>
          <p:cNvSpPr>
            <a:spLocks noEditPoints="1"/>
          </p:cNvSpPr>
          <p:nvPr/>
        </p:nvSpPr>
        <p:spPr bwMode="auto">
          <a:xfrm flipH="1">
            <a:off x="4463480" y="2519251"/>
            <a:ext cx="3426215" cy="2671900"/>
          </a:xfrm>
          <a:custGeom>
            <a:avLst/>
            <a:gdLst>
              <a:gd name="T0" fmla="*/ 1235 w 1241"/>
              <a:gd name="T1" fmla="*/ 635 h 1245"/>
              <a:gd name="T2" fmla="*/ 1225 w 1241"/>
              <a:gd name="T3" fmla="*/ 694 h 1245"/>
              <a:gd name="T4" fmla="*/ 1203 w 1241"/>
              <a:gd name="T5" fmla="*/ 781 h 1245"/>
              <a:gd name="T6" fmla="*/ 1204 w 1241"/>
              <a:gd name="T7" fmla="*/ 704 h 1245"/>
              <a:gd name="T8" fmla="*/ 1207 w 1241"/>
              <a:gd name="T9" fmla="*/ 527 h 1245"/>
              <a:gd name="T10" fmla="*/ 1142 w 1241"/>
              <a:gd name="T11" fmla="*/ 331 h 1245"/>
              <a:gd name="T12" fmla="*/ 954 w 1241"/>
              <a:gd name="T13" fmla="*/ 123 h 1245"/>
              <a:gd name="T14" fmla="*/ 803 w 1241"/>
              <a:gd name="T15" fmla="*/ 49 h 1245"/>
              <a:gd name="T16" fmla="*/ 647 w 1241"/>
              <a:gd name="T17" fmla="*/ 20 h 1245"/>
              <a:gd name="T18" fmla="*/ 645 w 1241"/>
              <a:gd name="T19" fmla="*/ 14 h 1245"/>
              <a:gd name="T20" fmla="*/ 646 w 1241"/>
              <a:gd name="T21" fmla="*/ 10 h 1245"/>
              <a:gd name="T22" fmla="*/ 633 w 1241"/>
              <a:gd name="T23" fmla="*/ 6 h 1245"/>
              <a:gd name="T24" fmla="*/ 604 w 1241"/>
              <a:gd name="T25" fmla="*/ 0 h 1245"/>
              <a:gd name="T26" fmla="*/ 403 w 1241"/>
              <a:gd name="T27" fmla="*/ 37 h 1245"/>
              <a:gd name="T28" fmla="*/ 205 w 1241"/>
              <a:gd name="T29" fmla="*/ 157 h 1245"/>
              <a:gd name="T30" fmla="*/ 18 w 1241"/>
              <a:gd name="T31" fmla="*/ 462 h 1245"/>
              <a:gd name="T32" fmla="*/ 6 w 1241"/>
              <a:gd name="T33" fmla="*/ 709 h 1245"/>
              <a:gd name="T34" fmla="*/ 88 w 1241"/>
              <a:gd name="T35" fmla="*/ 940 h 1245"/>
              <a:gd name="T36" fmla="*/ 189 w 1241"/>
              <a:gd name="T37" fmla="*/ 1068 h 1245"/>
              <a:gd name="T38" fmla="*/ 502 w 1241"/>
              <a:gd name="T39" fmla="*/ 1232 h 1245"/>
              <a:gd name="T40" fmla="*/ 816 w 1241"/>
              <a:gd name="T41" fmla="*/ 1215 h 1245"/>
              <a:gd name="T42" fmla="*/ 996 w 1241"/>
              <a:gd name="T43" fmla="*/ 1122 h 1245"/>
              <a:gd name="T44" fmla="*/ 1132 w 1241"/>
              <a:gd name="T45" fmla="*/ 981 h 1245"/>
              <a:gd name="T46" fmla="*/ 1233 w 1241"/>
              <a:gd name="T47" fmla="*/ 743 h 1245"/>
              <a:gd name="T48" fmla="*/ 1240 w 1241"/>
              <a:gd name="T49" fmla="*/ 616 h 1245"/>
              <a:gd name="T50" fmla="*/ 174 w 1241"/>
              <a:gd name="T51" fmla="*/ 287 h 1245"/>
              <a:gd name="T52" fmla="*/ 110 w 1241"/>
              <a:gd name="T53" fmla="*/ 397 h 1245"/>
              <a:gd name="T54" fmla="*/ 1179 w 1241"/>
              <a:gd name="T55" fmla="*/ 739 h 1245"/>
              <a:gd name="T56" fmla="*/ 1122 w 1241"/>
              <a:gd name="T57" fmla="*/ 882 h 1245"/>
              <a:gd name="T58" fmla="*/ 944 w 1241"/>
              <a:gd name="T59" fmla="*/ 1077 h 1245"/>
              <a:gd name="T60" fmla="*/ 929 w 1241"/>
              <a:gd name="T61" fmla="*/ 1073 h 1245"/>
              <a:gd name="T62" fmla="*/ 701 w 1241"/>
              <a:gd name="T63" fmla="*/ 1140 h 1245"/>
              <a:gd name="T64" fmla="*/ 577 w 1241"/>
              <a:gd name="T65" fmla="*/ 1140 h 1245"/>
              <a:gd name="T66" fmla="*/ 379 w 1241"/>
              <a:gd name="T67" fmla="*/ 1082 h 1245"/>
              <a:gd name="T68" fmla="*/ 202 w 1241"/>
              <a:gd name="T69" fmla="*/ 930 h 1245"/>
              <a:gd name="T70" fmla="*/ 154 w 1241"/>
              <a:gd name="T71" fmla="*/ 851 h 1245"/>
              <a:gd name="T72" fmla="*/ 100 w 1241"/>
              <a:gd name="T73" fmla="*/ 577 h 1245"/>
              <a:gd name="T74" fmla="*/ 201 w 1241"/>
              <a:gd name="T75" fmla="*/ 302 h 1245"/>
              <a:gd name="T76" fmla="*/ 441 w 1241"/>
              <a:gd name="T77" fmla="*/ 124 h 1245"/>
              <a:gd name="T78" fmla="*/ 780 w 1241"/>
              <a:gd name="T79" fmla="*/ 113 h 1245"/>
              <a:gd name="T80" fmla="*/ 1026 w 1241"/>
              <a:gd name="T81" fmla="*/ 266 h 1245"/>
              <a:gd name="T82" fmla="*/ 1081 w 1241"/>
              <a:gd name="T83" fmla="*/ 338 h 1245"/>
              <a:gd name="T84" fmla="*/ 1059 w 1241"/>
              <a:gd name="T85" fmla="*/ 291 h 1245"/>
              <a:gd name="T86" fmla="*/ 1026 w 1241"/>
              <a:gd name="T87" fmla="*/ 244 h 1245"/>
              <a:gd name="T88" fmla="*/ 1001 w 1241"/>
              <a:gd name="T89" fmla="*/ 215 h 1245"/>
              <a:gd name="T90" fmla="*/ 855 w 1241"/>
              <a:gd name="T91" fmla="*/ 113 h 1245"/>
              <a:gd name="T92" fmla="*/ 710 w 1241"/>
              <a:gd name="T93" fmla="*/ 68 h 1245"/>
              <a:gd name="T94" fmla="*/ 619 w 1241"/>
              <a:gd name="T95" fmla="*/ 61 h 1245"/>
              <a:gd name="T96" fmla="*/ 486 w 1241"/>
              <a:gd name="T97" fmla="*/ 78 h 1245"/>
              <a:gd name="T98" fmla="*/ 351 w 1241"/>
              <a:gd name="T99" fmla="*/ 133 h 1245"/>
              <a:gd name="T100" fmla="*/ 195 w 1241"/>
              <a:gd name="T101" fmla="*/ 257 h 1245"/>
              <a:gd name="T102" fmla="*/ 367 w 1241"/>
              <a:gd name="T103" fmla="*/ 119 h 1245"/>
              <a:gd name="T104" fmla="*/ 541 w 1241"/>
              <a:gd name="T105" fmla="*/ 64 h 1245"/>
              <a:gd name="T106" fmla="*/ 765 w 1241"/>
              <a:gd name="T107" fmla="*/ 76 h 1245"/>
              <a:gd name="T108" fmla="*/ 957 w 1241"/>
              <a:gd name="T109" fmla="*/ 168 h 1245"/>
              <a:gd name="T110" fmla="*/ 1121 w 1241"/>
              <a:gd name="T111" fmla="*/ 363 h 1245"/>
              <a:gd name="T112" fmla="*/ 1186 w 1241"/>
              <a:gd name="T113" fmla="*/ 594 h 1245"/>
              <a:gd name="T114" fmla="*/ 1186 w 1241"/>
              <a:gd name="T115" fmla="*/ 707 h 1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41" h="1245">
                <a:moveTo>
                  <a:pt x="1240" y="616"/>
                </a:moveTo>
                <a:lnTo>
                  <a:pt x="1240" y="616"/>
                </a:lnTo>
                <a:lnTo>
                  <a:pt x="1240" y="644"/>
                </a:lnTo>
                <a:lnTo>
                  <a:pt x="1240" y="644"/>
                </a:lnTo>
                <a:lnTo>
                  <a:pt x="1238" y="661"/>
                </a:lnTo>
                <a:lnTo>
                  <a:pt x="1238" y="661"/>
                </a:lnTo>
                <a:lnTo>
                  <a:pt x="1237" y="644"/>
                </a:lnTo>
                <a:lnTo>
                  <a:pt x="1237" y="639"/>
                </a:lnTo>
                <a:lnTo>
                  <a:pt x="1235" y="635"/>
                </a:lnTo>
                <a:lnTo>
                  <a:pt x="1235" y="635"/>
                </a:lnTo>
                <a:lnTo>
                  <a:pt x="1234" y="647"/>
                </a:lnTo>
                <a:lnTo>
                  <a:pt x="1234" y="647"/>
                </a:lnTo>
                <a:lnTo>
                  <a:pt x="1233" y="660"/>
                </a:lnTo>
                <a:lnTo>
                  <a:pt x="1233" y="660"/>
                </a:lnTo>
                <a:lnTo>
                  <a:pt x="1230" y="683"/>
                </a:lnTo>
                <a:lnTo>
                  <a:pt x="1230" y="683"/>
                </a:lnTo>
                <a:lnTo>
                  <a:pt x="1230" y="675"/>
                </a:lnTo>
                <a:lnTo>
                  <a:pt x="1228" y="680"/>
                </a:lnTo>
                <a:lnTo>
                  <a:pt x="1228" y="680"/>
                </a:lnTo>
                <a:lnTo>
                  <a:pt x="1225" y="694"/>
                </a:lnTo>
                <a:lnTo>
                  <a:pt x="1225" y="694"/>
                </a:lnTo>
                <a:lnTo>
                  <a:pt x="1227" y="680"/>
                </a:lnTo>
                <a:lnTo>
                  <a:pt x="1227" y="680"/>
                </a:lnTo>
                <a:lnTo>
                  <a:pt x="1227" y="671"/>
                </a:lnTo>
                <a:lnTo>
                  <a:pt x="1227" y="671"/>
                </a:lnTo>
                <a:lnTo>
                  <a:pt x="1223" y="701"/>
                </a:lnTo>
                <a:lnTo>
                  <a:pt x="1217" y="731"/>
                </a:lnTo>
                <a:lnTo>
                  <a:pt x="1210" y="757"/>
                </a:lnTo>
                <a:lnTo>
                  <a:pt x="1203" y="781"/>
                </a:lnTo>
                <a:lnTo>
                  <a:pt x="1203" y="781"/>
                </a:lnTo>
                <a:lnTo>
                  <a:pt x="1208" y="756"/>
                </a:lnTo>
                <a:lnTo>
                  <a:pt x="1213" y="732"/>
                </a:lnTo>
                <a:lnTo>
                  <a:pt x="1214" y="712"/>
                </a:lnTo>
                <a:lnTo>
                  <a:pt x="1214" y="705"/>
                </a:lnTo>
                <a:lnTo>
                  <a:pt x="1213" y="700"/>
                </a:lnTo>
                <a:lnTo>
                  <a:pt x="1213" y="700"/>
                </a:lnTo>
                <a:lnTo>
                  <a:pt x="1207" y="704"/>
                </a:lnTo>
                <a:lnTo>
                  <a:pt x="1206" y="705"/>
                </a:lnTo>
                <a:lnTo>
                  <a:pt x="1204" y="704"/>
                </a:lnTo>
                <a:lnTo>
                  <a:pt x="1204" y="704"/>
                </a:lnTo>
                <a:lnTo>
                  <a:pt x="1208" y="660"/>
                </a:lnTo>
                <a:lnTo>
                  <a:pt x="1210" y="616"/>
                </a:lnTo>
                <a:lnTo>
                  <a:pt x="1210" y="616"/>
                </a:lnTo>
                <a:lnTo>
                  <a:pt x="1210" y="594"/>
                </a:lnTo>
                <a:lnTo>
                  <a:pt x="1208" y="570"/>
                </a:lnTo>
                <a:lnTo>
                  <a:pt x="1208" y="570"/>
                </a:lnTo>
                <a:lnTo>
                  <a:pt x="1208" y="568"/>
                </a:lnTo>
                <a:lnTo>
                  <a:pt x="1208" y="568"/>
                </a:lnTo>
                <a:lnTo>
                  <a:pt x="1208" y="551"/>
                </a:lnTo>
                <a:lnTo>
                  <a:pt x="1207" y="527"/>
                </a:lnTo>
                <a:lnTo>
                  <a:pt x="1207" y="527"/>
                </a:lnTo>
                <a:lnTo>
                  <a:pt x="1201" y="497"/>
                </a:lnTo>
                <a:lnTo>
                  <a:pt x="1201" y="497"/>
                </a:lnTo>
                <a:lnTo>
                  <a:pt x="1194" y="464"/>
                </a:lnTo>
                <a:lnTo>
                  <a:pt x="1194" y="464"/>
                </a:lnTo>
                <a:lnTo>
                  <a:pt x="1184" y="428"/>
                </a:lnTo>
                <a:lnTo>
                  <a:pt x="1172" y="393"/>
                </a:lnTo>
                <a:lnTo>
                  <a:pt x="1158" y="360"/>
                </a:lnTo>
                <a:lnTo>
                  <a:pt x="1142" y="331"/>
                </a:lnTo>
                <a:lnTo>
                  <a:pt x="1142" y="331"/>
                </a:lnTo>
                <a:lnTo>
                  <a:pt x="1132" y="312"/>
                </a:lnTo>
                <a:lnTo>
                  <a:pt x="1121" y="294"/>
                </a:lnTo>
                <a:lnTo>
                  <a:pt x="1097" y="260"/>
                </a:lnTo>
                <a:lnTo>
                  <a:pt x="1097" y="260"/>
                </a:lnTo>
                <a:lnTo>
                  <a:pt x="1071" y="229"/>
                </a:lnTo>
                <a:lnTo>
                  <a:pt x="1045" y="199"/>
                </a:lnTo>
                <a:lnTo>
                  <a:pt x="1045" y="199"/>
                </a:lnTo>
                <a:lnTo>
                  <a:pt x="1015" y="171"/>
                </a:lnTo>
                <a:lnTo>
                  <a:pt x="985" y="147"/>
                </a:lnTo>
                <a:lnTo>
                  <a:pt x="954" y="123"/>
                </a:lnTo>
                <a:lnTo>
                  <a:pt x="922" y="103"/>
                </a:lnTo>
                <a:lnTo>
                  <a:pt x="922" y="103"/>
                </a:lnTo>
                <a:lnTo>
                  <a:pt x="888" y="85"/>
                </a:lnTo>
                <a:lnTo>
                  <a:pt x="854" y="69"/>
                </a:lnTo>
                <a:lnTo>
                  <a:pt x="854" y="69"/>
                </a:lnTo>
                <a:lnTo>
                  <a:pt x="837" y="62"/>
                </a:lnTo>
                <a:lnTo>
                  <a:pt x="820" y="55"/>
                </a:lnTo>
                <a:lnTo>
                  <a:pt x="820" y="55"/>
                </a:lnTo>
                <a:lnTo>
                  <a:pt x="803" y="49"/>
                </a:lnTo>
                <a:lnTo>
                  <a:pt x="803" y="49"/>
                </a:lnTo>
                <a:lnTo>
                  <a:pt x="786" y="44"/>
                </a:lnTo>
                <a:lnTo>
                  <a:pt x="786" y="44"/>
                </a:lnTo>
                <a:lnTo>
                  <a:pt x="751" y="35"/>
                </a:lnTo>
                <a:lnTo>
                  <a:pt x="717" y="28"/>
                </a:lnTo>
                <a:lnTo>
                  <a:pt x="717" y="28"/>
                </a:lnTo>
                <a:lnTo>
                  <a:pt x="683" y="23"/>
                </a:lnTo>
                <a:lnTo>
                  <a:pt x="683" y="23"/>
                </a:lnTo>
                <a:lnTo>
                  <a:pt x="666" y="21"/>
                </a:lnTo>
                <a:lnTo>
                  <a:pt x="666" y="21"/>
                </a:lnTo>
                <a:lnTo>
                  <a:pt x="647" y="20"/>
                </a:lnTo>
                <a:lnTo>
                  <a:pt x="647" y="20"/>
                </a:lnTo>
                <a:lnTo>
                  <a:pt x="649" y="20"/>
                </a:lnTo>
                <a:lnTo>
                  <a:pt x="649" y="18"/>
                </a:lnTo>
                <a:lnTo>
                  <a:pt x="653" y="17"/>
                </a:lnTo>
                <a:lnTo>
                  <a:pt x="657" y="17"/>
                </a:lnTo>
                <a:lnTo>
                  <a:pt x="659" y="16"/>
                </a:lnTo>
                <a:lnTo>
                  <a:pt x="659" y="16"/>
                </a:lnTo>
                <a:lnTo>
                  <a:pt x="659" y="16"/>
                </a:lnTo>
                <a:lnTo>
                  <a:pt x="652" y="14"/>
                </a:lnTo>
                <a:lnTo>
                  <a:pt x="645" y="14"/>
                </a:lnTo>
                <a:lnTo>
                  <a:pt x="645" y="14"/>
                </a:lnTo>
                <a:lnTo>
                  <a:pt x="653" y="13"/>
                </a:lnTo>
                <a:lnTo>
                  <a:pt x="656" y="13"/>
                </a:lnTo>
                <a:lnTo>
                  <a:pt x="656" y="13"/>
                </a:lnTo>
                <a:lnTo>
                  <a:pt x="656" y="13"/>
                </a:lnTo>
                <a:lnTo>
                  <a:pt x="656" y="13"/>
                </a:lnTo>
                <a:lnTo>
                  <a:pt x="646" y="11"/>
                </a:lnTo>
                <a:lnTo>
                  <a:pt x="645" y="11"/>
                </a:lnTo>
                <a:lnTo>
                  <a:pt x="645" y="11"/>
                </a:lnTo>
                <a:lnTo>
                  <a:pt x="646" y="10"/>
                </a:lnTo>
                <a:lnTo>
                  <a:pt x="646" y="10"/>
                </a:lnTo>
                <a:lnTo>
                  <a:pt x="645" y="8"/>
                </a:lnTo>
                <a:lnTo>
                  <a:pt x="645" y="8"/>
                </a:lnTo>
                <a:lnTo>
                  <a:pt x="628" y="7"/>
                </a:lnTo>
                <a:lnTo>
                  <a:pt x="628" y="7"/>
                </a:lnTo>
                <a:lnTo>
                  <a:pt x="621" y="6"/>
                </a:lnTo>
                <a:lnTo>
                  <a:pt x="621" y="6"/>
                </a:lnTo>
                <a:lnTo>
                  <a:pt x="623" y="4"/>
                </a:lnTo>
                <a:lnTo>
                  <a:pt x="623" y="4"/>
                </a:lnTo>
                <a:lnTo>
                  <a:pt x="633" y="6"/>
                </a:lnTo>
                <a:lnTo>
                  <a:pt x="633" y="6"/>
                </a:lnTo>
                <a:lnTo>
                  <a:pt x="629" y="4"/>
                </a:lnTo>
                <a:lnTo>
                  <a:pt x="621" y="4"/>
                </a:lnTo>
                <a:lnTo>
                  <a:pt x="621" y="4"/>
                </a:lnTo>
                <a:lnTo>
                  <a:pt x="611" y="4"/>
                </a:lnTo>
                <a:lnTo>
                  <a:pt x="605" y="3"/>
                </a:lnTo>
                <a:lnTo>
                  <a:pt x="605" y="3"/>
                </a:lnTo>
                <a:lnTo>
                  <a:pt x="606" y="1"/>
                </a:lnTo>
                <a:lnTo>
                  <a:pt x="606" y="1"/>
                </a:lnTo>
                <a:lnTo>
                  <a:pt x="604" y="0"/>
                </a:lnTo>
                <a:lnTo>
                  <a:pt x="604" y="0"/>
                </a:lnTo>
                <a:lnTo>
                  <a:pt x="582" y="0"/>
                </a:lnTo>
                <a:lnTo>
                  <a:pt x="558" y="1"/>
                </a:lnTo>
                <a:lnTo>
                  <a:pt x="534" y="4"/>
                </a:lnTo>
                <a:lnTo>
                  <a:pt x="509" y="7"/>
                </a:lnTo>
                <a:lnTo>
                  <a:pt x="483" y="13"/>
                </a:lnTo>
                <a:lnTo>
                  <a:pt x="457" y="20"/>
                </a:lnTo>
                <a:lnTo>
                  <a:pt x="430" y="27"/>
                </a:lnTo>
                <a:lnTo>
                  <a:pt x="403" y="37"/>
                </a:lnTo>
                <a:lnTo>
                  <a:pt x="403" y="37"/>
                </a:lnTo>
                <a:lnTo>
                  <a:pt x="376" y="47"/>
                </a:lnTo>
                <a:lnTo>
                  <a:pt x="349" y="59"/>
                </a:lnTo>
                <a:lnTo>
                  <a:pt x="324" y="73"/>
                </a:lnTo>
                <a:lnTo>
                  <a:pt x="298" y="88"/>
                </a:lnTo>
                <a:lnTo>
                  <a:pt x="298" y="88"/>
                </a:lnTo>
                <a:lnTo>
                  <a:pt x="274" y="103"/>
                </a:lnTo>
                <a:lnTo>
                  <a:pt x="250" y="120"/>
                </a:lnTo>
                <a:lnTo>
                  <a:pt x="226" y="138"/>
                </a:lnTo>
                <a:lnTo>
                  <a:pt x="205" y="157"/>
                </a:lnTo>
                <a:lnTo>
                  <a:pt x="205" y="157"/>
                </a:lnTo>
                <a:lnTo>
                  <a:pt x="191" y="170"/>
                </a:lnTo>
                <a:lnTo>
                  <a:pt x="191" y="170"/>
                </a:lnTo>
                <a:lnTo>
                  <a:pt x="160" y="201"/>
                </a:lnTo>
                <a:lnTo>
                  <a:pt x="131" y="235"/>
                </a:lnTo>
                <a:lnTo>
                  <a:pt x="106" y="270"/>
                </a:lnTo>
                <a:lnTo>
                  <a:pt x="83" y="307"/>
                </a:lnTo>
                <a:lnTo>
                  <a:pt x="64" y="343"/>
                </a:lnTo>
                <a:lnTo>
                  <a:pt x="45" y="383"/>
                </a:lnTo>
                <a:lnTo>
                  <a:pt x="31" y="423"/>
                </a:lnTo>
                <a:lnTo>
                  <a:pt x="18" y="462"/>
                </a:lnTo>
                <a:lnTo>
                  <a:pt x="18" y="462"/>
                </a:lnTo>
                <a:lnTo>
                  <a:pt x="10" y="503"/>
                </a:lnTo>
                <a:lnTo>
                  <a:pt x="4" y="545"/>
                </a:lnTo>
                <a:lnTo>
                  <a:pt x="0" y="586"/>
                </a:lnTo>
                <a:lnTo>
                  <a:pt x="0" y="627"/>
                </a:lnTo>
                <a:lnTo>
                  <a:pt x="0" y="649"/>
                </a:lnTo>
                <a:lnTo>
                  <a:pt x="1" y="668"/>
                </a:lnTo>
                <a:lnTo>
                  <a:pt x="1" y="668"/>
                </a:lnTo>
                <a:lnTo>
                  <a:pt x="3" y="690"/>
                </a:lnTo>
                <a:lnTo>
                  <a:pt x="6" y="709"/>
                </a:lnTo>
                <a:lnTo>
                  <a:pt x="6" y="709"/>
                </a:lnTo>
                <a:lnTo>
                  <a:pt x="13" y="750"/>
                </a:lnTo>
                <a:lnTo>
                  <a:pt x="18" y="770"/>
                </a:lnTo>
                <a:lnTo>
                  <a:pt x="23" y="790"/>
                </a:lnTo>
                <a:lnTo>
                  <a:pt x="23" y="790"/>
                </a:lnTo>
                <a:lnTo>
                  <a:pt x="35" y="828"/>
                </a:lnTo>
                <a:lnTo>
                  <a:pt x="51" y="866"/>
                </a:lnTo>
                <a:lnTo>
                  <a:pt x="68" y="904"/>
                </a:lnTo>
                <a:lnTo>
                  <a:pt x="88" y="940"/>
                </a:lnTo>
                <a:lnTo>
                  <a:pt x="88" y="940"/>
                </a:lnTo>
                <a:lnTo>
                  <a:pt x="110" y="974"/>
                </a:lnTo>
                <a:lnTo>
                  <a:pt x="122" y="991"/>
                </a:lnTo>
                <a:lnTo>
                  <a:pt x="134" y="1006"/>
                </a:lnTo>
                <a:lnTo>
                  <a:pt x="134" y="1006"/>
                </a:lnTo>
                <a:lnTo>
                  <a:pt x="147" y="1023"/>
                </a:lnTo>
                <a:lnTo>
                  <a:pt x="161" y="1039"/>
                </a:lnTo>
                <a:lnTo>
                  <a:pt x="175" y="1053"/>
                </a:lnTo>
                <a:lnTo>
                  <a:pt x="182" y="1060"/>
                </a:lnTo>
                <a:lnTo>
                  <a:pt x="189" y="1068"/>
                </a:lnTo>
                <a:lnTo>
                  <a:pt x="189" y="1068"/>
                </a:lnTo>
                <a:lnTo>
                  <a:pt x="220" y="1095"/>
                </a:lnTo>
                <a:lnTo>
                  <a:pt x="253" y="1121"/>
                </a:lnTo>
                <a:lnTo>
                  <a:pt x="287" y="1145"/>
                </a:lnTo>
                <a:lnTo>
                  <a:pt x="322" y="1166"/>
                </a:lnTo>
                <a:lnTo>
                  <a:pt x="360" y="1186"/>
                </a:lnTo>
                <a:lnTo>
                  <a:pt x="399" y="1203"/>
                </a:lnTo>
                <a:lnTo>
                  <a:pt x="438" y="1215"/>
                </a:lnTo>
                <a:lnTo>
                  <a:pt x="479" y="1227"/>
                </a:lnTo>
                <a:lnTo>
                  <a:pt x="479" y="1227"/>
                </a:lnTo>
                <a:lnTo>
                  <a:pt x="502" y="1232"/>
                </a:lnTo>
                <a:lnTo>
                  <a:pt x="523" y="1237"/>
                </a:lnTo>
                <a:lnTo>
                  <a:pt x="568" y="1242"/>
                </a:lnTo>
                <a:lnTo>
                  <a:pt x="613" y="1245"/>
                </a:lnTo>
                <a:lnTo>
                  <a:pt x="659" y="1244"/>
                </a:lnTo>
                <a:lnTo>
                  <a:pt x="659" y="1244"/>
                </a:lnTo>
                <a:lnTo>
                  <a:pt x="704" y="1239"/>
                </a:lnTo>
                <a:lnTo>
                  <a:pt x="749" y="1232"/>
                </a:lnTo>
                <a:lnTo>
                  <a:pt x="749" y="1232"/>
                </a:lnTo>
                <a:lnTo>
                  <a:pt x="793" y="1221"/>
                </a:lnTo>
                <a:lnTo>
                  <a:pt x="816" y="1215"/>
                </a:lnTo>
                <a:lnTo>
                  <a:pt x="837" y="1208"/>
                </a:lnTo>
                <a:lnTo>
                  <a:pt x="837" y="1208"/>
                </a:lnTo>
                <a:lnTo>
                  <a:pt x="879" y="1191"/>
                </a:lnTo>
                <a:lnTo>
                  <a:pt x="900" y="1181"/>
                </a:lnTo>
                <a:lnTo>
                  <a:pt x="920" y="1170"/>
                </a:lnTo>
                <a:lnTo>
                  <a:pt x="920" y="1170"/>
                </a:lnTo>
                <a:lnTo>
                  <a:pt x="960" y="1147"/>
                </a:lnTo>
                <a:lnTo>
                  <a:pt x="978" y="1135"/>
                </a:lnTo>
                <a:lnTo>
                  <a:pt x="996" y="1122"/>
                </a:lnTo>
                <a:lnTo>
                  <a:pt x="996" y="1122"/>
                </a:lnTo>
                <a:lnTo>
                  <a:pt x="1032" y="1094"/>
                </a:lnTo>
                <a:lnTo>
                  <a:pt x="1049" y="1080"/>
                </a:lnTo>
                <a:lnTo>
                  <a:pt x="1064" y="1064"/>
                </a:lnTo>
                <a:lnTo>
                  <a:pt x="1064" y="1064"/>
                </a:lnTo>
                <a:lnTo>
                  <a:pt x="1095" y="1032"/>
                </a:lnTo>
                <a:lnTo>
                  <a:pt x="1110" y="1015"/>
                </a:lnTo>
                <a:lnTo>
                  <a:pt x="1122" y="996"/>
                </a:lnTo>
                <a:lnTo>
                  <a:pt x="1122" y="996"/>
                </a:lnTo>
                <a:lnTo>
                  <a:pt x="1128" y="988"/>
                </a:lnTo>
                <a:lnTo>
                  <a:pt x="1132" y="981"/>
                </a:lnTo>
                <a:lnTo>
                  <a:pt x="1132" y="981"/>
                </a:lnTo>
                <a:lnTo>
                  <a:pt x="1156" y="945"/>
                </a:lnTo>
                <a:lnTo>
                  <a:pt x="1177" y="909"/>
                </a:lnTo>
                <a:lnTo>
                  <a:pt x="1196" y="868"/>
                </a:lnTo>
                <a:lnTo>
                  <a:pt x="1204" y="848"/>
                </a:lnTo>
                <a:lnTo>
                  <a:pt x="1211" y="827"/>
                </a:lnTo>
                <a:lnTo>
                  <a:pt x="1211" y="827"/>
                </a:lnTo>
                <a:lnTo>
                  <a:pt x="1218" y="806"/>
                </a:lnTo>
                <a:lnTo>
                  <a:pt x="1224" y="784"/>
                </a:lnTo>
                <a:lnTo>
                  <a:pt x="1233" y="743"/>
                </a:lnTo>
                <a:lnTo>
                  <a:pt x="1233" y="743"/>
                </a:lnTo>
                <a:lnTo>
                  <a:pt x="1238" y="704"/>
                </a:lnTo>
                <a:lnTo>
                  <a:pt x="1241" y="668"/>
                </a:lnTo>
                <a:lnTo>
                  <a:pt x="1241" y="668"/>
                </a:lnTo>
                <a:lnTo>
                  <a:pt x="1240" y="685"/>
                </a:lnTo>
                <a:lnTo>
                  <a:pt x="1237" y="698"/>
                </a:lnTo>
                <a:lnTo>
                  <a:pt x="1237" y="698"/>
                </a:lnTo>
                <a:lnTo>
                  <a:pt x="1240" y="674"/>
                </a:lnTo>
                <a:lnTo>
                  <a:pt x="1241" y="654"/>
                </a:lnTo>
                <a:lnTo>
                  <a:pt x="1240" y="616"/>
                </a:lnTo>
                <a:lnTo>
                  <a:pt x="1240" y="616"/>
                </a:lnTo>
                <a:close/>
                <a:moveTo>
                  <a:pt x="174" y="287"/>
                </a:moveTo>
                <a:lnTo>
                  <a:pt x="174" y="287"/>
                </a:lnTo>
                <a:lnTo>
                  <a:pt x="167" y="297"/>
                </a:lnTo>
                <a:lnTo>
                  <a:pt x="160" y="305"/>
                </a:lnTo>
                <a:lnTo>
                  <a:pt x="160" y="305"/>
                </a:lnTo>
                <a:lnTo>
                  <a:pt x="161" y="301"/>
                </a:lnTo>
                <a:lnTo>
                  <a:pt x="167" y="294"/>
                </a:lnTo>
                <a:lnTo>
                  <a:pt x="171" y="288"/>
                </a:lnTo>
                <a:lnTo>
                  <a:pt x="174" y="287"/>
                </a:lnTo>
                <a:lnTo>
                  <a:pt x="174" y="287"/>
                </a:lnTo>
                <a:close/>
                <a:moveTo>
                  <a:pt x="157" y="308"/>
                </a:moveTo>
                <a:lnTo>
                  <a:pt x="157" y="308"/>
                </a:lnTo>
                <a:lnTo>
                  <a:pt x="144" y="331"/>
                </a:lnTo>
                <a:lnTo>
                  <a:pt x="130" y="358"/>
                </a:lnTo>
                <a:lnTo>
                  <a:pt x="130" y="358"/>
                </a:lnTo>
                <a:lnTo>
                  <a:pt x="116" y="384"/>
                </a:lnTo>
                <a:lnTo>
                  <a:pt x="116" y="384"/>
                </a:lnTo>
                <a:lnTo>
                  <a:pt x="110" y="397"/>
                </a:lnTo>
                <a:lnTo>
                  <a:pt x="110" y="397"/>
                </a:lnTo>
                <a:lnTo>
                  <a:pt x="103" y="410"/>
                </a:lnTo>
                <a:lnTo>
                  <a:pt x="103" y="410"/>
                </a:lnTo>
                <a:lnTo>
                  <a:pt x="114" y="384"/>
                </a:lnTo>
                <a:lnTo>
                  <a:pt x="127" y="359"/>
                </a:lnTo>
                <a:lnTo>
                  <a:pt x="141" y="334"/>
                </a:lnTo>
                <a:lnTo>
                  <a:pt x="157" y="308"/>
                </a:lnTo>
                <a:lnTo>
                  <a:pt x="157" y="308"/>
                </a:lnTo>
                <a:close/>
                <a:moveTo>
                  <a:pt x="1182" y="735"/>
                </a:moveTo>
                <a:lnTo>
                  <a:pt x="1182" y="735"/>
                </a:lnTo>
                <a:lnTo>
                  <a:pt x="1179" y="739"/>
                </a:lnTo>
                <a:lnTo>
                  <a:pt x="1179" y="739"/>
                </a:lnTo>
                <a:lnTo>
                  <a:pt x="1169" y="769"/>
                </a:lnTo>
                <a:lnTo>
                  <a:pt x="1169" y="769"/>
                </a:lnTo>
                <a:lnTo>
                  <a:pt x="1163" y="787"/>
                </a:lnTo>
                <a:lnTo>
                  <a:pt x="1163" y="787"/>
                </a:lnTo>
                <a:lnTo>
                  <a:pt x="1156" y="806"/>
                </a:lnTo>
                <a:lnTo>
                  <a:pt x="1156" y="806"/>
                </a:lnTo>
                <a:lnTo>
                  <a:pt x="1141" y="844"/>
                </a:lnTo>
                <a:lnTo>
                  <a:pt x="1132" y="863"/>
                </a:lnTo>
                <a:lnTo>
                  <a:pt x="1122" y="882"/>
                </a:lnTo>
                <a:lnTo>
                  <a:pt x="1122" y="882"/>
                </a:lnTo>
                <a:lnTo>
                  <a:pt x="1104" y="913"/>
                </a:lnTo>
                <a:lnTo>
                  <a:pt x="1084" y="943"/>
                </a:lnTo>
                <a:lnTo>
                  <a:pt x="1061" y="969"/>
                </a:lnTo>
                <a:lnTo>
                  <a:pt x="1039" y="995"/>
                </a:lnTo>
                <a:lnTo>
                  <a:pt x="1039" y="995"/>
                </a:lnTo>
                <a:lnTo>
                  <a:pt x="1016" y="1019"/>
                </a:lnTo>
                <a:lnTo>
                  <a:pt x="992" y="1040"/>
                </a:lnTo>
                <a:lnTo>
                  <a:pt x="968" y="1060"/>
                </a:lnTo>
                <a:lnTo>
                  <a:pt x="944" y="1077"/>
                </a:lnTo>
                <a:lnTo>
                  <a:pt x="944" y="1077"/>
                </a:lnTo>
                <a:lnTo>
                  <a:pt x="950" y="1073"/>
                </a:lnTo>
                <a:lnTo>
                  <a:pt x="951" y="1070"/>
                </a:lnTo>
                <a:lnTo>
                  <a:pt x="951" y="1070"/>
                </a:lnTo>
                <a:lnTo>
                  <a:pt x="950" y="1070"/>
                </a:lnTo>
                <a:lnTo>
                  <a:pt x="950" y="1070"/>
                </a:lnTo>
                <a:lnTo>
                  <a:pt x="946" y="1070"/>
                </a:lnTo>
                <a:lnTo>
                  <a:pt x="940" y="1070"/>
                </a:lnTo>
                <a:lnTo>
                  <a:pt x="929" y="1073"/>
                </a:lnTo>
                <a:lnTo>
                  <a:pt x="929" y="1073"/>
                </a:lnTo>
                <a:lnTo>
                  <a:pt x="917" y="1078"/>
                </a:lnTo>
                <a:lnTo>
                  <a:pt x="909" y="1081"/>
                </a:lnTo>
                <a:lnTo>
                  <a:pt x="893" y="1085"/>
                </a:lnTo>
                <a:lnTo>
                  <a:pt x="893" y="1085"/>
                </a:lnTo>
                <a:lnTo>
                  <a:pt x="840" y="1107"/>
                </a:lnTo>
                <a:lnTo>
                  <a:pt x="808" y="1116"/>
                </a:lnTo>
                <a:lnTo>
                  <a:pt x="773" y="1126"/>
                </a:lnTo>
                <a:lnTo>
                  <a:pt x="773" y="1126"/>
                </a:lnTo>
                <a:lnTo>
                  <a:pt x="738" y="1135"/>
                </a:lnTo>
                <a:lnTo>
                  <a:pt x="701" y="1140"/>
                </a:lnTo>
                <a:lnTo>
                  <a:pt x="701" y="1140"/>
                </a:lnTo>
                <a:lnTo>
                  <a:pt x="683" y="1142"/>
                </a:lnTo>
                <a:lnTo>
                  <a:pt x="683" y="1142"/>
                </a:lnTo>
                <a:lnTo>
                  <a:pt x="664" y="1143"/>
                </a:lnTo>
                <a:lnTo>
                  <a:pt x="664" y="1143"/>
                </a:lnTo>
                <a:lnTo>
                  <a:pt x="646" y="1145"/>
                </a:lnTo>
                <a:lnTo>
                  <a:pt x="629" y="1145"/>
                </a:lnTo>
                <a:lnTo>
                  <a:pt x="629" y="1145"/>
                </a:lnTo>
                <a:lnTo>
                  <a:pt x="604" y="1143"/>
                </a:lnTo>
                <a:lnTo>
                  <a:pt x="577" y="1140"/>
                </a:lnTo>
                <a:lnTo>
                  <a:pt x="577" y="1140"/>
                </a:lnTo>
                <a:lnTo>
                  <a:pt x="547" y="1138"/>
                </a:lnTo>
                <a:lnTo>
                  <a:pt x="547" y="1138"/>
                </a:lnTo>
                <a:lnTo>
                  <a:pt x="519" y="1133"/>
                </a:lnTo>
                <a:lnTo>
                  <a:pt x="519" y="1133"/>
                </a:lnTo>
                <a:lnTo>
                  <a:pt x="483" y="1123"/>
                </a:lnTo>
                <a:lnTo>
                  <a:pt x="447" y="1112"/>
                </a:lnTo>
                <a:lnTo>
                  <a:pt x="447" y="1112"/>
                </a:lnTo>
                <a:lnTo>
                  <a:pt x="411" y="1098"/>
                </a:lnTo>
                <a:lnTo>
                  <a:pt x="379" y="1082"/>
                </a:lnTo>
                <a:lnTo>
                  <a:pt x="379" y="1082"/>
                </a:lnTo>
                <a:lnTo>
                  <a:pt x="349" y="1064"/>
                </a:lnTo>
                <a:lnTo>
                  <a:pt x="321" y="1046"/>
                </a:lnTo>
                <a:lnTo>
                  <a:pt x="321" y="1046"/>
                </a:lnTo>
                <a:lnTo>
                  <a:pt x="294" y="1026"/>
                </a:lnTo>
                <a:lnTo>
                  <a:pt x="267" y="1003"/>
                </a:lnTo>
                <a:lnTo>
                  <a:pt x="267" y="1003"/>
                </a:lnTo>
                <a:lnTo>
                  <a:pt x="245" y="979"/>
                </a:lnTo>
                <a:lnTo>
                  <a:pt x="223" y="955"/>
                </a:lnTo>
                <a:lnTo>
                  <a:pt x="202" y="930"/>
                </a:lnTo>
                <a:lnTo>
                  <a:pt x="194" y="916"/>
                </a:lnTo>
                <a:lnTo>
                  <a:pt x="185" y="903"/>
                </a:lnTo>
                <a:lnTo>
                  <a:pt x="185" y="903"/>
                </a:lnTo>
                <a:lnTo>
                  <a:pt x="178" y="895"/>
                </a:lnTo>
                <a:lnTo>
                  <a:pt x="171" y="882"/>
                </a:lnTo>
                <a:lnTo>
                  <a:pt x="171" y="882"/>
                </a:lnTo>
                <a:lnTo>
                  <a:pt x="163" y="866"/>
                </a:lnTo>
                <a:lnTo>
                  <a:pt x="163" y="866"/>
                </a:lnTo>
                <a:lnTo>
                  <a:pt x="154" y="851"/>
                </a:lnTo>
                <a:lnTo>
                  <a:pt x="154" y="851"/>
                </a:lnTo>
                <a:lnTo>
                  <a:pt x="139" y="817"/>
                </a:lnTo>
                <a:lnTo>
                  <a:pt x="124" y="780"/>
                </a:lnTo>
                <a:lnTo>
                  <a:pt x="114" y="743"/>
                </a:lnTo>
                <a:lnTo>
                  <a:pt x="106" y="708"/>
                </a:lnTo>
                <a:lnTo>
                  <a:pt x="106" y="708"/>
                </a:lnTo>
                <a:lnTo>
                  <a:pt x="100" y="673"/>
                </a:lnTo>
                <a:lnTo>
                  <a:pt x="99" y="637"/>
                </a:lnTo>
                <a:lnTo>
                  <a:pt x="98" y="606"/>
                </a:lnTo>
                <a:lnTo>
                  <a:pt x="100" y="577"/>
                </a:lnTo>
                <a:lnTo>
                  <a:pt x="100" y="577"/>
                </a:lnTo>
                <a:lnTo>
                  <a:pt x="103" y="540"/>
                </a:lnTo>
                <a:lnTo>
                  <a:pt x="110" y="505"/>
                </a:lnTo>
                <a:lnTo>
                  <a:pt x="119" y="469"/>
                </a:lnTo>
                <a:lnTo>
                  <a:pt x="130" y="434"/>
                </a:lnTo>
                <a:lnTo>
                  <a:pt x="130" y="434"/>
                </a:lnTo>
                <a:lnTo>
                  <a:pt x="144" y="400"/>
                </a:lnTo>
                <a:lnTo>
                  <a:pt x="161" y="366"/>
                </a:lnTo>
                <a:lnTo>
                  <a:pt x="161" y="366"/>
                </a:lnTo>
                <a:lnTo>
                  <a:pt x="180" y="334"/>
                </a:lnTo>
                <a:lnTo>
                  <a:pt x="201" y="302"/>
                </a:lnTo>
                <a:lnTo>
                  <a:pt x="201" y="302"/>
                </a:lnTo>
                <a:lnTo>
                  <a:pt x="225" y="274"/>
                </a:lnTo>
                <a:lnTo>
                  <a:pt x="250" y="246"/>
                </a:lnTo>
                <a:lnTo>
                  <a:pt x="278" y="220"/>
                </a:lnTo>
                <a:lnTo>
                  <a:pt x="308" y="196"/>
                </a:lnTo>
                <a:lnTo>
                  <a:pt x="339" y="175"/>
                </a:lnTo>
                <a:lnTo>
                  <a:pt x="372" y="155"/>
                </a:lnTo>
                <a:lnTo>
                  <a:pt x="406" y="138"/>
                </a:lnTo>
                <a:lnTo>
                  <a:pt x="441" y="124"/>
                </a:lnTo>
                <a:lnTo>
                  <a:pt x="441" y="124"/>
                </a:lnTo>
                <a:lnTo>
                  <a:pt x="476" y="112"/>
                </a:lnTo>
                <a:lnTo>
                  <a:pt x="514" y="102"/>
                </a:lnTo>
                <a:lnTo>
                  <a:pt x="551" y="96"/>
                </a:lnTo>
                <a:lnTo>
                  <a:pt x="589" y="92"/>
                </a:lnTo>
                <a:lnTo>
                  <a:pt x="629" y="90"/>
                </a:lnTo>
                <a:lnTo>
                  <a:pt x="667" y="92"/>
                </a:lnTo>
                <a:lnTo>
                  <a:pt x="705" y="96"/>
                </a:lnTo>
                <a:lnTo>
                  <a:pt x="743" y="103"/>
                </a:lnTo>
                <a:lnTo>
                  <a:pt x="743" y="103"/>
                </a:lnTo>
                <a:lnTo>
                  <a:pt x="780" y="113"/>
                </a:lnTo>
                <a:lnTo>
                  <a:pt x="817" y="126"/>
                </a:lnTo>
                <a:lnTo>
                  <a:pt x="852" y="141"/>
                </a:lnTo>
                <a:lnTo>
                  <a:pt x="886" y="158"/>
                </a:lnTo>
                <a:lnTo>
                  <a:pt x="920" y="178"/>
                </a:lnTo>
                <a:lnTo>
                  <a:pt x="951" y="201"/>
                </a:lnTo>
                <a:lnTo>
                  <a:pt x="981" y="225"/>
                </a:lnTo>
                <a:lnTo>
                  <a:pt x="1009" y="252"/>
                </a:lnTo>
                <a:lnTo>
                  <a:pt x="1009" y="252"/>
                </a:lnTo>
                <a:lnTo>
                  <a:pt x="1016" y="257"/>
                </a:lnTo>
                <a:lnTo>
                  <a:pt x="1026" y="266"/>
                </a:lnTo>
                <a:lnTo>
                  <a:pt x="1026" y="266"/>
                </a:lnTo>
                <a:lnTo>
                  <a:pt x="1035" y="277"/>
                </a:lnTo>
                <a:lnTo>
                  <a:pt x="1035" y="277"/>
                </a:lnTo>
                <a:lnTo>
                  <a:pt x="1045" y="290"/>
                </a:lnTo>
                <a:lnTo>
                  <a:pt x="1045" y="290"/>
                </a:lnTo>
                <a:lnTo>
                  <a:pt x="1064" y="315"/>
                </a:lnTo>
                <a:lnTo>
                  <a:pt x="1064" y="315"/>
                </a:lnTo>
                <a:lnTo>
                  <a:pt x="1073" y="328"/>
                </a:lnTo>
                <a:lnTo>
                  <a:pt x="1081" y="338"/>
                </a:lnTo>
                <a:lnTo>
                  <a:pt x="1081" y="338"/>
                </a:lnTo>
                <a:lnTo>
                  <a:pt x="1080" y="334"/>
                </a:lnTo>
                <a:lnTo>
                  <a:pt x="1077" y="326"/>
                </a:lnTo>
                <a:lnTo>
                  <a:pt x="1069" y="312"/>
                </a:lnTo>
                <a:lnTo>
                  <a:pt x="1069" y="312"/>
                </a:lnTo>
                <a:lnTo>
                  <a:pt x="1076" y="322"/>
                </a:lnTo>
                <a:lnTo>
                  <a:pt x="1076" y="322"/>
                </a:lnTo>
                <a:lnTo>
                  <a:pt x="1071" y="314"/>
                </a:lnTo>
                <a:lnTo>
                  <a:pt x="1066" y="302"/>
                </a:lnTo>
                <a:lnTo>
                  <a:pt x="1066" y="302"/>
                </a:lnTo>
                <a:lnTo>
                  <a:pt x="1059" y="291"/>
                </a:lnTo>
                <a:lnTo>
                  <a:pt x="1059" y="291"/>
                </a:lnTo>
                <a:lnTo>
                  <a:pt x="1053" y="283"/>
                </a:lnTo>
                <a:lnTo>
                  <a:pt x="1053" y="283"/>
                </a:lnTo>
                <a:lnTo>
                  <a:pt x="1056" y="285"/>
                </a:lnTo>
                <a:lnTo>
                  <a:pt x="1059" y="287"/>
                </a:lnTo>
                <a:lnTo>
                  <a:pt x="1059" y="287"/>
                </a:lnTo>
                <a:lnTo>
                  <a:pt x="1059" y="287"/>
                </a:lnTo>
                <a:lnTo>
                  <a:pt x="1042" y="264"/>
                </a:lnTo>
                <a:lnTo>
                  <a:pt x="1026" y="244"/>
                </a:lnTo>
                <a:lnTo>
                  <a:pt x="1026" y="244"/>
                </a:lnTo>
                <a:lnTo>
                  <a:pt x="1009" y="228"/>
                </a:lnTo>
                <a:lnTo>
                  <a:pt x="1009" y="228"/>
                </a:lnTo>
                <a:lnTo>
                  <a:pt x="992" y="209"/>
                </a:lnTo>
                <a:lnTo>
                  <a:pt x="992" y="209"/>
                </a:lnTo>
                <a:lnTo>
                  <a:pt x="996" y="212"/>
                </a:lnTo>
                <a:lnTo>
                  <a:pt x="996" y="212"/>
                </a:lnTo>
                <a:lnTo>
                  <a:pt x="994" y="209"/>
                </a:lnTo>
                <a:lnTo>
                  <a:pt x="994" y="208"/>
                </a:lnTo>
                <a:lnTo>
                  <a:pt x="994" y="208"/>
                </a:lnTo>
                <a:lnTo>
                  <a:pt x="1001" y="215"/>
                </a:lnTo>
                <a:lnTo>
                  <a:pt x="1004" y="218"/>
                </a:lnTo>
                <a:lnTo>
                  <a:pt x="1006" y="219"/>
                </a:lnTo>
                <a:lnTo>
                  <a:pt x="1006" y="219"/>
                </a:lnTo>
                <a:lnTo>
                  <a:pt x="985" y="201"/>
                </a:lnTo>
                <a:lnTo>
                  <a:pt x="965" y="182"/>
                </a:lnTo>
                <a:lnTo>
                  <a:pt x="944" y="167"/>
                </a:lnTo>
                <a:lnTo>
                  <a:pt x="923" y="151"/>
                </a:lnTo>
                <a:lnTo>
                  <a:pt x="900" y="137"/>
                </a:lnTo>
                <a:lnTo>
                  <a:pt x="879" y="124"/>
                </a:lnTo>
                <a:lnTo>
                  <a:pt x="855" y="113"/>
                </a:lnTo>
                <a:lnTo>
                  <a:pt x="833" y="103"/>
                </a:lnTo>
                <a:lnTo>
                  <a:pt x="833" y="103"/>
                </a:lnTo>
                <a:lnTo>
                  <a:pt x="789" y="86"/>
                </a:lnTo>
                <a:lnTo>
                  <a:pt x="766" y="79"/>
                </a:lnTo>
                <a:lnTo>
                  <a:pt x="743" y="73"/>
                </a:lnTo>
                <a:lnTo>
                  <a:pt x="743" y="73"/>
                </a:lnTo>
                <a:lnTo>
                  <a:pt x="727" y="71"/>
                </a:lnTo>
                <a:lnTo>
                  <a:pt x="727" y="71"/>
                </a:lnTo>
                <a:lnTo>
                  <a:pt x="710" y="68"/>
                </a:lnTo>
                <a:lnTo>
                  <a:pt x="710" y="68"/>
                </a:lnTo>
                <a:lnTo>
                  <a:pt x="695" y="66"/>
                </a:lnTo>
                <a:lnTo>
                  <a:pt x="695" y="66"/>
                </a:lnTo>
                <a:lnTo>
                  <a:pt x="683" y="65"/>
                </a:lnTo>
                <a:lnTo>
                  <a:pt x="683" y="65"/>
                </a:lnTo>
                <a:lnTo>
                  <a:pt x="670" y="64"/>
                </a:lnTo>
                <a:lnTo>
                  <a:pt x="670" y="64"/>
                </a:lnTo>
                <a:lnTo>
                  <a:pt x="657" y="62"/>
                </a:lnTo>
                <a:lnTo>
                  <a:pt x="643" y="61"/>
                </a:lnTo>
                <a:lnTo>
                  <a:pt x="643" y="61"/>
                </a:lnTo>
                <a:lnTo>
                  <a:pt x="619" y="61"/>
                </a:lnTo>
                <a:lnTo>
                  <a:pt x="619" y="61"/>
                </a:lnTo>
                <a:lnTo>
                  <a:pt x="582" y="62"/>
                </a:lnTo>
                <a:lnTo>
                  <a:pt x="582" y="62"/>
                </a:lnTo>
                <a:lnTo>
                  <a:pt x="563" y="64"/>
                </a:lnTo>
                <a:lnTo>
                  <a:pt x="546" y="65"/>
                </a:lnTo>
                <a:lnTo>
                  <a:pt x="546" y="65"/>
                </a:lnTo>
                <a:lnTo>
                  <a:pt x="533" y="68"/>
                </a:lnTo>
                <a:lnTo>
                  <a:pt x="520" y="71"/>
                </a:lnTo>
                <a:lnTo>
                  <a:pt x="520" y="71"/>
                </a:lnTo>
                <a:lnTo>
                  <a:pt x="486" y="78"/>
                </a:lnTo>
                <a:lnTo>
                  <a:pt x="452" y="86"/>
                </a:lnTo>
                <a:lnTo>
                  <a:pt x="420" y="98"/>
                </a:lnTo>
                <a:lnTo>
                  <a:pt x="387" y="110"/>
                </a:lnTo>
                <a:lnTo>
                  <a:pt x="387" y="110"/>
                </a:lnTo>
                <a:lnTo>
                  <a:pt x="377" y="116"/>
                </a:lnTo>
                <a:lnTo>
                  <a:pt x="369" y="122"/>
                </a:lnTo>
                <a:lnTo>
                  <a:pt x="369" y="122"/>
                </a:lnTo>
                <a:lnTo>
                  <a:pt x="359" y="127"/>
                </a:lnTo>
                <a:lnTo>
                  <a:pt x="359" y="127"/>
                </a:lnTo>
                <a:lnTo>
                  <a:pt x="351" y="133"/>
                </a:lnTo>
                <a:lnTo>
                  <a:pt x="351" y="133"/>
                </a:lnTo>
                <a:lnTo>
                  <a:pt x="331" y="143"/>
                </a:lnTo>
                <a:lnTo>
                  <a:pt x="310" y="155"/>
                </a:lnTo>
                <a:lnTo>
                  <a:pt x="290" y="170"/>
                </a:lnTo>
                <a:lnTo>
                  <a:pt x="270" y="185"/>
                </a:lnTo>
                <a:lnTo>
                  <a:pt x="270" y="185"/>
                </a:lnTo>
                <a:lnTo>
                  <a:pt x="252" y="202"/>
                </a:lnTo>
                <a:lnTo>
                  <a:pt x="232" y="219"/>
                </a:lnTo>
                <a:lnTo>
                  <a:pt x="195" y="257"/>
                </a:lnTo>
                <a:lnTo>
                  <a:pt x="195" y="257"/>
                </a:lnTo>
                <a:lnTo>
                  <a:pt x="212" y="239"/>
                </a:lnTo>
                <a:lnTo>
                  <a:pt x="229" y="220"/>
                </a:lnTo>
                <a:lnTo>
                  <a:pt x="247" y="203"/>
                </a:lnTo>
                <a:lnTo>
                  <a:pt x="266" y="187"/>
                </a:lnTo>
                <a:lnTo>
                  <a:pt x="286" y="171"/>
                </a:lnTo>
                <a:lnTo>
                  <a:pt x="305" y="157"/>
                </a:lnTo>
                <a:lnTo>
                  <a:pt x="325" y="144"/>
                </a:lnTo>
                <a:lnTo>
                  <a:pt x="345" y="131"/>
                </a:lnTo>
                <a:lnTo>
                  <a:pt x="345" y="131"/>
                </a:lnTo>
                <a:lnTo>
                  <a:pt x="367" y="119"/>
                </a:lnTo>
                <a:lnTo>
                  <a:pt x="390" y="107"/>
                </a:lnTo>
                <a:lnTo>
                  <a:pt x="414" y="99"/>
                </a:lnTo>
                <a:lnTo>
                  <a:pt x="437" y="90"/>
                </a:lnTo>
                <a:lnTo>
                  <a:pt x="459" y="82"/>
                </a:lnTo>
                <a:lnTo>
                  <a:pt x="482" y="76"/>
                </a:lnTo>
                <a:lnTo>
                  <a:pt x="506" y="71"/>
                </a:lnTo>
                <a:lnTo>
                  <a:pt x="529" y="66"/>
                </a:lnTo>
                <a:lnTo>
                  <a:pt x="529" y="66"/>
                </a:lnTo>
                <a:lnTo>
                  <a:pt x="541" y="64"/>
                </a:lnTo>
                <a:lnTo>
                  <a:pt x="541" y="64"/>
                </a:lnTo>
                <a:lnTo>
                  <a:pt x="555" y="61"/>
                </a:lnTo>
                <a:lnTo>
                  <a:pt x="555" y="61"/>
                </a:lnTo>
                <a:lnTo>
                  <a:pt x="582" y="59"/>
                </a:lnTo>
                <a:lnTo>
                  <a:pt x="608" y="58"/>
                </a:lnTo>
                <a:lnTo>
                  <a:pt x="635" y="58"/>
                </a:lnTo>
                <a:lnTo>
                  <a:pt x="660" y="59"/>
                </a:lnTo>
                <a:lnTo>
                  <a:pt x="687" y="61"/>
                </a:lnTo>
                <a:lnTo>
                  <a:pt x="712" y="65"/>
                </a:lnTo>
                <a:lnTo>
                  <a:pt x="738" y="69"/>
                </a:lnTo>
                <a:lnTo>
                  <a:pt x="765" y="76"/>
                </a:lnTo>
                <a:lnTo>
                  <a:pt x="765" y="76"/>
                </a:lnTo>
                <a:lnTo>
                  <a:pt x="790" y="83"/>
                </a:lnTo>
                <a:lnTo>
                  <a:pt x="814" y="92"/>
                </a:lnTo>
                <a:lnTo>
                  <a:pt x="840" y="102"/>
                </a:lnTo>
                <a:lnTo>
                  <a:pt x="864" y="112"/>
                </a:lnTo>
                <a:lnTo>
                  <a:pt x="888" y="124"/>
                </a:lnTo>
                <a:lnTo>
                  <a:pt x="912" y="137"/>
                </a:lnTo>
                <a:lnTo>
                  <a:pt x="934" y="153"/>
                </a:lnTo>
                <a:lnTo>
                  <a:pt x="957" y="168"/>
                </a:lnTo>
                <a:lnTo>
                  <a:pt x="957" y="168"/>
                </a:lnTo>
                <a:lnTo>
                  <a:pt x="978" y="185"/>
                </a:lnTo>
                <a:lnTo>
                  <a:pt x="999" y="203"/>
                </a:lnTo>
                <a:lnTo>
                  <a:pt x="1019" y="223"/>
                </a:lnTo>
                <a:lnTo>
                  <a:pt x="1039" y="243"/>
                </a:lnTo>
                <a:lnTo>
                  <a:pt x="1057" y="264"/>
                </a:lnTo>
                <a:lnTo>
                  <a:pt x="1074" y="288"/>
                </a:lnTo>
                <a:lnTo>
                  <a:pt x="1091" y="312"/>
                </a:lnTo>
                <a:lnTo>
                  <a:pt x="1107" y="336"/>
                </a:lnTo>
                <a:lnTo>
                  <a:pt x="1107" y="336"/>
                </a:lnTo>
                <a:lnTo>
                  <a:pt x="1121" y="363"/>
                </a:lnTo>
                <a:lnTo>
                  <a:pt x="1134" y="390"/>
                </a:lnTo>
                <a:lnTo>
                  <a:pt x="1145" y="418"/>
                </a:lnTo>
                <a:lnTo>
                  <a:pt x="1155" y="447"/>
                </a:lnTo>
                <a:lnTo>
                  <a:pt x="1163" y="476"/>
                </a:lnTo>
                <a:lnTo>
                  <a:pt x="1170" y="507"/>
                </a:lnTo>
                <a:lnTo>
                  <a:pt x="1175" y="538"/>
                </a:lnTo>
                <a:lnTo>
                  <a:pt x="1177" y="571"/>
                </a:lnTo>
                <a:lnTo>
                  <a:pt x="1177" y="571"/>
                </a:lnTo>
                <a:lnTo>
                  <a:pt x="1186" y="594"/>
                </a:lnTo>
                <a:lnTo>
                  <a:pt x="1186" y="594"/>
                </a:lnTo>
                <a:lnTo>
                  <a:pt x="1192" y="613"/>
                </a:lnTo>
                <a:lnTo>
                  <a:pt x="1192" y="613"/>
                </a:lnTo>
                <a:lnTo>
                  <a:pt x="1193" y="613"/>
                </a:lnTo>
                <a:lnTo>
                  <a:pt x="1193" y="612"/>
                </a:lnTo>
                <a:lnTo>
                  <a:pt x="1193" y="612"/>
                </a:lnTo>
                <a:lnTo>
                  <a:pt x="1193" y="616"/>
                </a:lnTo>
                <a:lnTo>
                  <a:pt x="1193" y="616"/>
                </a:lnTo>
                <a:lnTo>
                  <a:pt x="1193" y="647"/>
                </a:lnTo>
                <a:lnTo>
                  <a:pt x="1190" y="677"/>
                </a:lnTo>
                <a:lnTo>
                  <a:pt x="1186" y="707"/>
                </a:lnTo>
                <a:lnTo>
                  <a:pt x="1182" y="735"/>
                </a:lnTo>
                <a:lnTo>
                  <a:pt x="1182" y="735"/>
                </a:lnTo>
                <a:close/>
              </a:path>
            </a:pathLst>
          </a:custGeom>
          <a:solidFill>
            <a:srgbClr val="00BCF1"/>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59831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07504" y="1059582"/>
            <a:ext cx="8352928" cy="4185761"/>
          </a:xfrm>
          <a:prstGeom prst="rect">
            <a:avLst/>
          </a:prstGeom>
          <a:noFill/>
        </p:spPr>
        <p:txBody>
          <a:bodyPr wrap="square" rtlCol="0">
            <a:spAutoFit/>
          </a:bodyPr>
          <a:lstStyle/>
          <a:p>
            <a:pPr marL="285750" indent="-285750">
              <a:buFont typeface="Arial" panose="020B0604020202020204" pitchFamily="34" charset="0"/>
              <a:buChar char="•"/>
            </a:pPr>
            <a:r>
              <a:rPr lang="en-GB" sz="1200" b="1" dirty="0">
                <a:solidFill>
                  <a:srgbClr val="00BCF1"/>
                </a:solidFill>
              </a:rPr>
              <a:t>Edibles look like sweets and can be easily mistaken for these by younger children, who may not know they contain cannabis. </a:t>
            </a:r>
          </a:p>
          <a:p>
            <a:pPr marL="285750" indent="-285750">
              <a:buFont typeface="Arial" panose="020B0604020202020204" pitchFamily="34" charset="0"/>
              <a:buChar char="•"/>
            </a:pPr>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When someone smokes cannabis the effects are felt almost immediately, however when you eat or drink cannabis it may take 30 minutes or more for effects to be felt. Young people may think they need more, which could lead to overdose</a:t>
            </a:r>
          </a:p>
          <a:p>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The effects from edibles are often more intense and take longer to wear off, which may lead to individuals  feeling sick, having an  increased heart rate, cognitive impairment, agitation, anxiety or psychosis and requiring medical assistance. </a:t>
            </a:r>
          </a:p>
          <a:p>
            <a:pPr marL="285750" indent="-285750">
              <a:buFont typeface="Arial" panose="020B0604020202020204" pitchFamily="34" charset="0"/>
              <a:buChar char="•"/>
            </a:pPr>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Lean made popular in rap culture is a mixture of codeine (an addictive opiate based substance), fizzy drink and sweets, THC Lean may not contain codeine, however this does not mean it is a safer version as you can`t tell exactly what it does contain. </a:t>
            </a:r>
          </a:p>
          <a:p>
            <a:pPr marL="285750" indent="-285750">
              <a:buFont typeface="Arial" panose="020B0604020202020204" pitchFamily="34" charset="0"/>
              <a:buChar char="•"/>
            </a:pPr>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Unless the packaging has clear and accurate instruction`s there is no way of knowing how much cannabis is present, and how much is safe to take. Amounts in these products can vary greatly, and be made by people who know little about substances in DIY conditions.    </a:t>
            </a:r>
          </a:p>
          <a:p>
            <a:pPr marL="285750" indent="-285750">
              <a:buFont typeface="Arial" panose="020B0604020202020204" pitchFamily="34" charset="0"/>
              <a:buChar char="•"/>
            </a:pPr>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As with any substance brought from streets or online, edibles may contain chemicals other than cannabis </a:t>
            </a:r>
          </a:p>
          <a:p>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There have been reports of young people being hospitalised in London and the South East due to using edibles.</a:t>
            </a:r>
          </a:p>
          <a:p>
            <a:pPr marL="285750" indent="-285750">
              <a:buFont typeface="Arial" panose="020B0604020202020204" pitchFamily="34" charset="0"/>
              <a:buChar char="•"/>
            </a:pPr>
            <a:endParaRPr lang="en-GB" sz="1200" b="1" dirty="0">
              <a:solidFill>
                <a:srgbClr val="00BCF1"/>
              </a:solidFill>
            </a:endParaRPr>
          </a:p>
          <a:p>
            <a:pPr marL="285750" indent="-285750">
              <a:buFont typeface="Arial" panose="020B0604020202020204" pitchFamily="34" charset="0"/>
              <a:buChar char="•"/>
            </a:pPr>
            <a:r>
              <a:rPr lang="en-GB" sz="1200" b="1" dirty="0">
                <a:solidFill>
                  <a:srgbClr val="00BCF1"/>
                </a:solidFill>
              </a:rPr>
              <a:t>Cannabis is illegal in the UK, there is a risk of young people becoming involved in the criminal justice system.</a:t>
            </a:r>
          </a:p>
          <a:p>
            <a:r>
              <a:rPr lang="en-GB" sz="1200" b="1" dirty="0">
                <a:solidFill>
                  <a:srgbClr val="00BCF1"/>
                </a:solidFill>
              </a:rPr>
              <a:t>         Edible sweet packets can cost around £15 – 20. </a:t>
            </a:r>
          </a:p>
          <a:p>
            <a:pPr marL="285750" indent="-285750">
              <a:buFont typeface="Arial" panose="020B0604020202020204" pitchFamily="34" charset="0"/>
              <a:buChar char="•"/>
            </a:pPr>
            <a:endParaRPr lang="en-GB" sz="1400" b="1" dirty="0">
              <a:solidFill>
                <a:srgbClr val="00B0F0"/>
              </a:solidFill>
            </a:endParaRPr>
          </a:p>
        </p:txBody>
      </p:sp>
      <p:grpSp>
        <p:nvGrpSpPr>
          <p:cNvPr id="14" name="Group 8"/>
          <p:cNvGrpSpPr>
            <a:grpSpLocks noChangeAspect="1"/>
          </p:cNvGrpSpPr>
          <p:nvPr/>
        </p:nvGrpSpPr>
        <p:grpSpPr bwMode="auto">
          <a:xfrm>
            <a:off x="107504" y="267494"/>
            <a:ext cx="3740722" cy="693184"/>
            <a:chOff x="1190" y="1833"/>
            <a:chExt cx="4136" cy="330"/>
          </a:xfrm>
        </p:grpSpPr>
        <p:sp>
          <p:nvSpPr>
            <p:cNvPr id="15" name="AutoShape 7"/>
            <p:cNvSpPr>
              <a:spLocks noChangeAspect="1" noChangeArrowheads="1" noTextEdit="1"/>
            </p:cNvSpPr>
            <p:nvPr/>
          </p:nvSpPr>
          <p:spPr bwMode="auto">
            <a:xfrm>
              <a:off x="1190" y="1833"/>
              <a:ext cx="413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9"/>
            <p:cNvSpPr>
              <a:spLocks/>
            </p:cNvSpPr>
            <p:nvPr/>
          </p:nvSpPr>
          <p:spPr bwMode="auto">
            <a:xfrm>
              <a:off x="1190" y="1835"/>
              <a:ext cx="4136" cy="328"/>
            </a:xfrm>
            <a:custGeom>
              <a:avLst/>
              <a:gdLst>
                <a:gd name="T0" fmla="*/ 4136 w 4136"/>
                <a:gd name="T1" fmla="*/ 292 h 328"/>
                <a:gd name="T2" fmla="*/ 4126 w 4136"/>
                <a:gd name="T3" fmla="*/ 284 h 328"/>
                <a:gd name="T4" fmla="*/ 4106 w 4136"/>
                <a:gd name="T5" fmla="*/ 274 h 328"/>
                <a:gd name="T6" fmla="*/ 4102 w 4136"/>
                <a:gd name="T7" fmla="*/ 266 h 328"/>
                <a:gd name="T8" fmla="*/ 4084 w 4136"/>
                <a:gd name="T9" fmla="*/ 258 h 328"/>
                <a:gd name="T10" fmla="*/ 4084 w 4136"/>
                <a:gd name="T11" fmla="*/ 246 h 328"/>
                <a:gd name="T12" fmla="*/ 4096 w 4136"/>
                <a:gd name="T13" fmla="*/ 220 h 328"/>
                <a:gd name="T14" fmla="*/ 4096 w 4136"/>
                <a:gd name="T15" fmla="*/ 192 h 328"/>
                <a:gd name="T16" fmla="*/ 4078 w 4136"/>
                <a:gd name="T17" fmla="*/ 158 h 328"/>
                <a:gd name="T18" fmla="*/ 4004 w 4136"/>
                <a:gd name="T19" fmla="*/ 146 h 328"/>
                <a:gd name="T20" fmla="*/ 3914 w 4136"/>
                <a:gd name="T21" fmla="*/ 134 h 328"/>
                <a:gd name="T22" fmla="*/ 3884 w 4136"/>
                <a:gd name="T23" fmla="*/ 118 h 328"/>
                <a:gd name="T24" fmla="*/ 3872 w 4136"/>
                <a:gd name="T25" fmla="*/ 100 h 328"/>
                <a:gd name="T26" fmla="*/ 3854 w 4136"/>
                <a:gd name="T27" fmla="*/ 80 h 328"/>
                <a:gd name="T28" fmla="*/ 3754 w 4136"/>
                <a:gd name="T29" fmla="*/ 48 h 328"/>
                <a:gd name="T30" fmla="*/ 3690 w 4136"/>
                <a:gd name="T31" fmla="*/ 40 h 328"/>
                <a:gd name="T32" fmla="*/ 3604 w 4136"/>
                <a:gd name="T33" fmla="*/ 38 h 328"/>
                <a:gd name="T34" fmla="*/ 3534 w 4136"/>
                <a:gd name="T35" fmla="*/ 36 h 328"/>
                <a:gd name="T36" fmla="*/ 3466 w 4136"/>
                <a:gd name="T37" fmla="*/ 36 h 328"/>
                <a:gd name="T38" fmla="*/ 3418 w 4136"/>
                <a:gd name="T39" fmla="*/ 34 h 328"/>
                <a:gd name="T40" fmla="*/ 3296 w 4136"/>
                <a:gd name="T41" fmla="*/ 34 h 328"/>
                <a:gd name="T42" fmla="*/ 3186 w 4136"/>
                <a:gd name="T43" fmla="*/ 24 h 328"/>
                <a:gd name="T44" fmla="*/ 2610 w 4136"/>
                <a:gd name="T45" fmla="*/ 0 h 328"/>
                <a:gd name="T46" fmla="*/ 2296 w 4136"/>
                <a:gd name="T47" fmla="*/ 6 h 328"/>
                <a:gd name="T48" fmla="*/ 1980 w 4136"/>
                <a:gd name="T49" fmla="*/ 4 h 328"/>
                <a:gd name="T50" fmla="*/ 408 w 4136"/>
                <a:gd name="T51" fmla="*/ 4 h 328"/>
                <a:gd name="T52" fmla="*/ 304 w 4136"/>
                <a:gd name="T53" fmla="*/ 10 h 328"/>
                <a:gd name="T54" fmla="*/ 52 w 4136"/>
                <a:gd name="T55" fmla="*/ 28 h 328"/>
                <a:gd name="T56" fmla="*/ 38 w 4136"/>
                <a:gd name="T57" fmla="*/ 32 h 328"/>
                <a:gd name="T58" fmla="*/ 46 w 4136"/>
                <a:gd name="T59" fmla="*/ 38 h 328"/>
                <a:gd name="T60" fmla="*/ 44 w 4136"/>
                <a:gd name="T61" fmla="*/ 52 h 328"/>
                <a:gd name="T62" fmla="*/ 74 w 4136"/>
                <a:gd name="T63" fmla="*/ 60 h 328"/>
                <a:gd name="T64" fmla="*/ 56 w 4136"/>
                <a:gd name="T65" fmla="*/ 68 h 328"/>
                <a:gd name="T66" fmla="*/ 174 w 4136"/>
                <a:gd name="T67" fmla="*/ 74 h 328"/>
                <a:gd name="T68" fmla="*/ 86 w 4136"/>
                <a:gd name="T69" fmla="*/ 98 h 328"/>
                <a:gd name="T70" fmla="*/ 84 w 4136"/>
                <a:gd name="T71" fmla="*/ 132 h 328"/>
                <a:gd name="T72" fmla="*/ 120 w 4136"/>
                <a:gd name="T73" fmla="*/ 162 h 328"/>
                <a:gd name="T74" fmla="*/ 172 w 4136"/>
                <a:gd name="T75" fmla="*/ 176 h 328"/>
                <a:gd name="T76" fmla="*/ 538 w 4136"/>
                <a:gd name="T77" fmla="*/ 190 h 328"/>
                <a:gd name="T78" fmla="*/ 592 w 4136"/>
                <a:gd name="T79" fmla="*/ 196 h 328"/>
                <a:gd name="T80" fmla="*/ 616 w 4136"/>
                <a:gd name="T81" fmla="*/ 228 h 328"/>
                <a:gd name="T82" fmla="*/ 658 w 4136"/>
                <a:gd name="T83" fmla="*/ 246 h 328"/>
                <a:gd name="T84" fmla="*/ 806 w 4136"/>
                <a:gd name="T85" fmla="*/ 274 h 328"/>
                <a:gd name="T86" fmla="*/ 1008 w 4136"/>
                <a:gd name="T87" fmla="*/ 286 h 328"/>
                <a:gd name="T88" fmla="*/ 1200 w 4136"/>
                <a:gd name="T89" fmla="*/ 288 h 328"/>
                <a:gd name="T90" fmla="*/ 1370 w 4136"/>
                <a:gd name="T91" fmla="*/ 288 h 328"/>
                <a:gd name="T92" fmla="*/ 1530 w 4136"/>
                <a:gd name="T93" fmla="*/ 288 h 328"/>
                <a:gd name="T94" fmla="*/ 1638 w 4136"/>
                <a:gd name="T95" fmla="*/ 286 h 328"/>
                <a:gd name="T96" fmla="*/ 2016 w 4136"/>
                <a:gd name="T97" fmla="*/ 284 h 328"/>
                <a:gd name="T98" fmla="*/ 2546 w 4136"/>
                <a:gd name="T99" fmla="*/ 284 h 328"/>
                <a:gd name="T100" fmla="*/ 2600 w 4136"/>
                <a:gd name="T101" fmla="*/ 286 h 328"/>
                <a:gd name="T102" fmla="*/ 2676 w 4136"/>
                <a:gd name="T103" fmla="*/ 286 h 328"/>
                <a:gd name="T104" fmla="*/ 2744 w 4136"/>
                <a:gd name="T105" fmla="*/ 288 h 328"/>
                <a:gd name="T106" fmla="*/ 2810 w 4136"/>
                <a:gd name="T107" fmla="*/ 292 h 328"/>
                <a:gd name="T108" fmla="*/ 2930 w 4136"/>
                <a:gd name="T109" fmla="*/ 290 h 328"/>
                <a:gd name="T110" fmla="*/ 3064 w 4136"/>
                <a:gd name="T111" fmla="*/ 300 h 328"/>
                <a:gd name="T112" fmla="*/ 3364 w 4136"/>
                <a:gd name="T113" fmla="*/ 318 h 328"/>
                <a:gd name="T114" fmla="*/ 3806 w 4136"/>
                <a:gd name="T115" fmla="*/ 328 h 328"/>
                <a:gd name="T116" fmla="*/ 3968 w 4136"/>
                <a:gd name="T117" fmla="*/ 320 h 328"/>
                <a:gd name="T118" fmla="*/ 4112 w 4136"/>
                <a:gd name="T119" fmla="*/ 300 h 328"/>
                <a:gd name="T120" fmla="*/ 4100 w 4136"/>
                <a:gd name="T121" fmla="*/ 29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136" h="328">
                  <a:moveTo>
                    <a:pt x="4100" y="298"/>
                  </a:moveTo>
                  <a:lnTo>
                    <a:pt x="4100" y="298"/>
                  </a:lnTo>
                  <a:lnTo>
                    <a:pt x="4120" y="296"/>
                  </a:lnTo>
                  <a:lnTo>
                    <a:pt x="4136" y="292"/>
                  </a:lnTo>
                  <a:lnTo>
                    <a:pt x="4136" y="292"/>
                  </a:lnTo>
                  <a:lnTo>
                    <a:pt x="4124" y="292"/>
                  </a:lnTo>
                  <a:lnTo>
                    <a:pt x="4116" y="290"/>
                  </a:lnTo>
                  <a:lnTo>
                    <a:pt x="4116" y="290"/>
                  </a:lnTo>
                  <a:lnTo>
                    <a:pt x="4124" y="286"/>
                  </a:lnTo>
                  <a:lnTo>
                    <a:pt x="4126" y="284"/>
                  </a:lnTo>
                  <a:lnTo>
                    <a:pt x="4128" y="278"/>
                  </a:lnTo>
                  <a:lnTo>
                    <a:pt x="4128" y="278"/>
                  </a:lnTo>
                  <a:lnTo>
                    <a:pt x="4116" y="276"/>
                  </a:lnTo>
                  <a:lnTo>
                    <a:pt x="4106" y="274"/>
                  </a:lnTo>
                  <a:lnTo>
                    <a:pt x="4106" y="274"/>
                  </a:lnTo>
                  <a:lnTo>
                    <a:pt x="4110" y="272"/>
                  </a:lnTo>
                  <a:lnTo>
                    <a:pt x="4108" y="270"/>
                  </a:lnTo>
                  <a:lnTo>
                    <a:pt x="4104" y="268"/>
                  </a:lnTo>
                  <a:lnTo>
                    <a:pt x="4102" y="266"/>
                  </a:lnTo>
                  <a:lnTo>
                    <a:pt x="4102" y="266"/>
                  </a:lnTo>
                  <a:lnTo>
                    <a:pt x="4108" y="264"/>
                  </a:lnTo>
                  <a:lnTo>
                    <a:pt x="4112" y="260"/>
                  </a:lnTo>
                  <a:lnTo>
                    <a:pt x="4112" y="260"/>
                  </a:lnTo>
                  <a:lnTo>
                    <a:pt x="4098" y="260"/>
                  </a:lnTo>
                  <a:lnTo>
                    <a:pt x="4084" y="258"/>
                  </a:lnTo>
                  <a:lnTo>
                    <a:pt x="4072" y="254"/>
                  </a:lnTo>
                  <a:lnTo>
                    <a:pt x="4062" y="252"/>
                  </a:lnTo>
                  <a:lnTo>
                    <a:pt x="4062" y="252"/>
                  </a:lnTo>
                  <a:lnTo>
                    <a:pt x="4072" y="250"/>
                  </a:lnTo>
                  <a:lnTo>
                    <a:pt x="4084" y="246"/>
                  </a:lnTo>
                  <a:lnTo>
                    <a:pt x="4092" y="240"/>
                  </a:lnTo>
                  <a:lnTo>
                    <a:pt x="4096" y="236"/>
                  </a:lnTo>
                  <a:lnTo>
                    <a:pt x="4098" y="230"/>
                  </a:lnTo>
                  <a:lnTo>
                    <a:pt x="4098" y="230"/>
                  </a:lnTo>
                  <a:lnTo>
                    <a:pt x="4096" y="220"/>
                  </a:lnTo>
                  <a:lnTo>
                    <a:pt x="4096" y="212"/>
                  </a:lnTo>
                  <a:lnTo>
                    <a:pt x="4096" y="204"/>
                  </a:lnTo>
                  <a:lnTo>
                    <a:pt x="4100" y="196"/>
                  </a:lnTo>
                  <a:lnTo>
                    <a:pt x="4100" y="196"/>
                  </a:lnTo>
                  <a:lnTo>
                    <a:pt x="4096" y="192"/>
                  </a:lnTo>
                  <a:lnTo>
                    <a:pt x="4094" y="188"/>
                  </a:lnTo>
                  <a:lnTo>
                    <a:pt x="4088" y="176"/>
                  </a:lnTo>
                  <a:lnTo>
                    <a:pt x="4084" y="166"/>
                  </a:lnTo>
                  <a:lnTo>
                    <a:pt x="4082" y="162"/>
                  </a:lnTo>
                  <a:lnTo>
                    <a:pt x="4078" y="158"/>
                  </a:lnTo>
                  <a:lnTo>
                    <a:pt x="4078" y="158"/>
                  </a:lnTo>
                  <a:lnTo>
                    <a:pt x="4070" y="154"/>
                  </a:lnTo>
                  <a:lnTo>
                    <a:pt x="4062" y="150"/>
                  </a:lnTo>
                  <a:lnTo>
                    <a:pt x="4044" y="148"/>
                  </a:lnTo>
                  <a:lnTo>
                    <a:pt x="4004" y="146"/>
                  </a:lnTo>
                  <a:lnTo>
                    <a:pt x="4004" y="146"/>
                  </a:lnTo>
                  <a:lnTo>
                    <a:pt x="3958" y="142"/>
                  </a:lnTo>
                  <a:lnTo>
                    <a:pt x="3914" y="138"/>
                  </a:lnTo>
                  <a:lnTo>
                    <a:pt x="3914" y="138"/>
                  </a:lnTo>
                  <a:lnTo>
                    <a:pt x="3914" y="134"/>
                  </a:lnTo>
                  <a:lnTo>
                    <a:pt x="3914" y="134"/>
                  </a:lnTo>
                  <a:lnTo>
                    <a:pt x="3902" y="132"/>
                  </a:lnTo>
                  <a:lnTo>
                    <a:pt x="3896" y="128"/>
                  </a:lnTo>
                  <a:lnTo>
                    <a:pt x="3890" y="122"/>
                  </a:lnTo>
                  <a:lnTo>
                    <a:pt x="3884" y="118"/>
                  </a:lnTo>
                  <a:lnTo>
                    <a:pt x="3884" y="118"/>
                  </a:lnTo>
                  <a:lnTo>
                    <a:pt x="3878" y="118"/>
                  </a:lnTo>
                  <a:lnTo>
                    <a:pt x="3878" y="118"/>
                  </a:lnTo>
                  <a:lnTo>
                    <a:pt x="3872" y="100"/>
                  </a:lnTo>
                  <a:lnTo>
                    <a:pt x="3872" y="100"/>
                  </a:lnTo>
                  <a:lnTo>
                    <a:pt x="3866" y="96"/>
                  </a:lnTo>
                  <a:lnTo>
                    <a:pt x="3862" y="90"/>
                  </a:lnTo>
                  <a:lnTo>
                    <a:pt x="3858" y="86"/>
                  </a:lnTo>
                  <a:lnTo>
                    <a:pt x="3854" y="80"/>
                  </a:lnTo>
                  <a:lnTo>
                    <a:pt x="3854" y="80"/>
                  </a:lnTo>
                  <a:lnTo>
                    <a:pt x="3842" y="70"/>
                  </a:lnTo>
                  <a:lnTo>
                    <a:pt x="3826" y="62"/>
                  </a:lnTo>
                  <a:lnTo>
                    <a:pt x="3810" y="56"/>
                  </a:lnTo>
                  <a:lnTo>
                    <a:pt x="3792" y="52"/>
                  </a:lnTo>
                  <a:lnTo>
                    <a:pt x="3754" y="48"/>
                  </a:lnTo>
                  <a:lnTo>
                    <a:pt x="3718" y="44"/>
                  </a:lnTo>
                  <a:lnTo>
                    <a:pt x="3718" y="44"/>
                  </a:lnTo>
                  <a:lnTo>
                    <a:pt x="3712" y="42"/>
                  </a:lnTo>
                  <a:lnTo>
                    <a:pt x="3704" y="40"/>
                  </a:lnTo>
                  <a:lnTo>
                    <a:pt x="3690" y="40"/>
                  </a:lnTo>
                  <a:lnTo>
                    <a:pt x="3676" y="42"/>
                  </a:lnTo>
                  <a:lnTo>
                    <a:pt x="3660" y="42"/>
                  </a:lnTo>
                  <a:lnTo>
                    <a:pt x="3660" y="42"/>
                  </a:lnTo>
                  <a:lnTo>
                    <a:pt x="3622" y="38"/>
                  </a:lnTo>
                  <a:lnTo>
                    <a:pt x="3604" y="38"/>
                  </a:lnTo>
                  <a:lnTo>
                    <a:pt x="3584" y="40"/>
                  </a:lnTo>
                  <a:lnTo>
                    <a:pt x="3584" y="40"/>
                  </a:lnTo>
                  <a:lnTo>
                    <a:pt x="3568" y="36"/>
                  </a:lnTo>
                  <a:lnTo>
                    <a:pt x="3550" y="36"/>
                  </a:lnTo>
                  <a:lnTo>
                    <a:pt x="3534" y="36"/>
                  </a:lnTo>
                  <a:lnTo>
                    <a:pt x="3516" y="40"/>
                  </a:lnTo>
                  <a:lnTo>
                    <a:pt x="3516" y="40"/>
                  </a:lnTo>
                  <a:lnTo>
                    <a:pt x="3500" y="36"/>
                  </a:lnTo>
                  <a:lnTo>
                    <a:pt x="3482" y="36"/>
                  </a:lnTo>
                  <a:lnTo>
                    <a:pt x="3466" y="36"/>
                  </a:lnTo>
                  <a:lnTo>
                    <a:pt x="3450" y="34"/>
                  </a:lnTo>
                  <a:lnTo>
                    <a:pt x="3450" y="34"/>
                  </a:lnTo>
                  <a:lnTo>
                    <a:pt x="3444" y="36"/>
                  </a:lnTo>
                  <a:lnTo>
                    <a:pt x="3436" y="36"/>
                  </a:lnTo>
                  <a:lnTo>
                    <a:pt x="3418" y="34"/>
                  </a:lnTo>
                  <a:lnTo>
                    <a:pt x="3418" y="34"/>
                  </a:lnTo>
                  <a:lnTo>
                    <a:pt x="3330" y="38"/>
                  </a:lnTo>
                  <a:lnTo>
                    <a:pt x="3330" y="38"/>
                  </a:lnTo>
                  <a:lnTo>
                    <a:pt x="3296" y="34"/>
                  </a:lnTo>
                  <a:lnTo>
                    <a:pt x="3296" y="34"/>
                  </a:lnTo>
                  <a:lnTo>
                    <a:pt x="3246" y="30"/>
                  </a:lnTo>
                  <a:lnTo>
                    <a:pt x="3196" y="26"/>
                  </a:lnTo>
                  <a:lnTo>
                    <a:pt x="3196" y="26"/>
                  </a:lnTo>
                  <a:lnTo>
                    <a:pt x="3186" y="24"/>
                  </a:lnTo>
                  <a:lnTo>
                    <a:pt x="3186" y="24"/>
                  </a:lnTo>
                  <a:lnTo>
                    <a:pt x="3038" y="14"/>
                  </a:lnTo>
                  <a:lnTo>
                    <a:pt x="2896" y="8"/>
                  </a:lnTo>
                  <a:lnTo>
                    <a:pt x="2754" y="4"/>
                  </a:lnTo>
                  <a:lnTo>
                    <a:pt x="2610" y="0"/>
                  </a:lnTo>
                  <a:lnTo>
                    <a:pt x="2610" y="0"/>
                  </a:lnTo>
                  <a:lnTo>
                    <a:pt x="2532" y="0"/>
                  </a:lnTo>
                  <a:lnTo>
                    <a:pt x="2454" y="0"/>
                  </a:lnTo>
                  <a:lnTo>
                    <a:pt x="2300" y="4"/>
                  </a:lnTo>
                  <a:lnTo>
                    <a:pt x="2300" y="4"/>
                  </a:lnTo>
                  <a:lnTo>
                    <a:pt x="2296" y="6"/>
                  </a:lnTo>
                  <a:lnTo>
                    <a:pt x="2292" y="8"/>
                  </a:lnTo>
                  <a:lnTo>
                    <a:pt x="2292" y="8"/>
                  </a:lnTo>
                  <a:lnTo>
                    <a:pt x="2268" y="8"/>
                  </a:lnTo>
                  <a:lnTo>
                    <a:pt x="2268" y="8"/>
                  </a:lnTo>
                  <a:lnTo>
                    <a:pt x="1980" y="4"/>
                  </a:lnTo>
                  <a:lnTo>
                    <a:pt x="1698" y="2"/>
                  </a:lnTo>
                  <a:lnTo>
                    <a:pt x="1130" y="0"/>
                  </a:lnTo>
                  <a:lnTo>
                    <a:pt x="1130" y="0"/>
                  </a:lnTo>
                  <a:lnTo>
                    <a:pt x="768" y="0"/>
                  </a:lnTo>
                  <a:lnTo>
                    <a:pt x="408" y="4"/>
                  </a:lnTo>
                  <a:lnTo>
                    <a:pt x="408" y="4"/>
                  </a:lnTo>
                  <a:lnTo>
                    <a:pt x="398" y="6"/>
                  </a:lnTo>
                  <a:lnTo>
                    <a:pt x="390" y="8"/>
                  </a:lnTo>
                  <a:lnTo>
                    <a:pt x="390" y="8"/>
                  </a:lnTo>
                  <a:lnTo>
                    <a:pt x="304" y="10"/>
                  </a:lnTo>
                  <a:lnTo>
                    <a:pt x="214" y="12"/>
                  </a:lnTo>
                  <a:lnTo>
                    <a:pt x="128" y="18"/>
                  </a:lnTo>
                  <a:lnTo>
                    <a:pt x="88" y="24"/>
                  </a:lnTo>
                  <a:lnTo>
                    <a:pt x="52" y="28"/>
                  </a:lnTo>
                  <a:lnTo>
                    <a:pt x="52" y="28"/>
                  </a:lnTo>
                  <a:lnTo>
                    <a:pt x="70" y="28"/>
                  </a:lnTo>
                  <a:lnTo>
                    <a:pt x="78" y="28"/>
                  </a:lnTo>
                  <a:lnTo>
                    <a:pt x="84" y="30"/>
                  </a:lnTo>
                  <a:lnTo>
                    <a:pt x="84" y="30"/>
                  </a:lnTo>
                  <a:lnTo>
                    <a:pt x="38" y="32"/>
                  </a:lnTo>
                  <a:lnTo>
                    <a:pt x="0" y="36"/>
                  </a:lnTo>
                  <a:lnTo>
                    <a:pt x="0" y="36"/>
                  </a:lnTo>
                  <a:lnTo>
                    <a:pt x="28" y="36"/>
                  </a:lnTo>
                  <a:lnTo>
                    <a:pt x="46" y="38"/>
                  </a:lnTo>
                  <a:lnTo>
                    <a:pt x="46" y="38"/>
                  </a:lnTo>
                  <a:lnTo>
                    <a:pt x="28" y="42"/>
                  </a:lnTo>
                  <a:lnTo>
                    <a:pt x="22" y="44"/>
                  </a:lnTo>
                  <a:lnTo>
                    <a:pt x="18" y="50"/>
                  </a:lnTo>
                  <a:lnTo>
                    <a:pt x="18" y="50"/>
                  </a:lnTo>
                  <a:lnTo>
                    <a:pt x="44" y="52"/>
                  </a:lnTo>
                  <a:lnTo>
                    <a:pt x="68" y="54"/>
                  </a:lnTo>
                  <a:lnTo>
                    <a:pt x="68" y="54"/>
                  </a:lnTo>
                  <a:lnTo>
                    <a:pt x="62" y="56"/>
                  </a:lnTo>
                  <a:lnTo>
                    <a:pt x="66" y="58"/>
                  </a:lnTo>
                  <a:lnTo>
                    <a:pt x="74" y="60"/>
                  </a:lnTo>
                  <a:lnTo>
                    <a:pt x="80" y="62"/>
                  </a:lnTo>
                  <a:lnTo>
                    <a:pt x="80" y="62"/>
                  </a:lnTo>
                  <a:lnTo>
                    <a:pt x="66" y="64"/>
                  </a:lnTo>
                  <a:lnTo>
                    <a:pt x="56" y="68"/>
                  </a:lnTo>
                  <a:lnTo>
                    <a:pt x="56" y="68"/>
                  </a:lnTo>
                  <a:lnTo>
                    <a:pt x="88" y="68"/>
                  </a:lnTo>
                  <a:lnTo>
                    <a:pt x="118" y="70"/>
                  </a:lnTo>
                  <a:lnTo>
                    <a:pt x="148" y="74"/>
                  </a:lnTo>
                  <a:lnTo>
                    <a:pt x="174" y="74"/>
                  </a:lnTo>
                  <a:lnTo>
                    <a:pt x="174" y="74"/>
                  </a:lnTo>
                  <a:lnTo>
                    <a:pt x="146" y="78"/>
                  </a:lnTo>
                  <a:lnTo>
                    <a:pt x="122" y="82"/>
                  </a:lnTo>
                  <a:lnTo>
                    <a:pt x="100" y="88"/>
                  </a:lnTo>
                  <a:lnTo>
                    <a:pt x="92" y="92"/>
                  </a:lnTo>
                  <a:lnTo>
                    <a:pt x="86" y="98"/>
                  </a:lnTo>
                  <a:lnTo>
                    <a:pt x="86" y="98"/>
                  </a:lnTo>
                  <a:lnTo>
                    <a:pt x="92" y="108"/>
                  </a:lnTo>
                  <a:lnTo>
                    <a:pt x="94" y="116"/>
                  </a:lnTo>
                  <a:lnTo>
                    <a:pt x="92" y="122"/>
                  </a:lnTo>
                  <a:lnTo>
                    <a:pt x="84" y="132"/>
                  </a:lnTo>
                  <a:lnTo>
                    <a:pt x="84" y="132"/>
                  </a:lnTo>
                  <a:lnTo>
                    <a:pt x="94" y="136"/>
                  </a:lnTo>
                  <a:lnTo>
                    <a:pt x="100" y="140"/>
                  </a:lnTo>
                  <a:lnTo>
                    <a:pt x="110" y="150"/>
                  </a:lnTo>
                  <a:lnTo>
                    <a:pt x="120" y="162"/>
                  </a:lnTo>
                  <a:lnTo>
                    <a:pt x="126" y="166"/>
                  </a:lnTo>
                  <a:lnTo>
                    <a:pt x="136" y="170"/>
                  </a:lnTo>
                  <a:lnTo>
                    <a:pt x="136" y="170"/>
                  </a:lnTo>
                  <a:lnTo>
                    <a:pt x="152" y="174"/>
                  </a:lnTo>
                  <a:lnTo>
                    <a:pt x="172" y="176"/>
                  </a:lnTo>
                  <a:lnTo>
                    <a:pt x="214" y="180"/>
                  </a:lnTo>
                  <a:lnTo>
                    <a:pt x="306" y="182"/>
                  </a:lnTo>
                  <a:lnTo>
                    <a:pt x="306" y="182"/>
                  </a:lnTo>
                  <a:lnTo>
                    <a:pt x="464" y="188"/>
                  </a:lnTo>
                  <a:lnTo>
                    <a:pt x="538" y="190"/>
                  </a:lnTo>
                  <a:lnTo>
                    <a:pt x="606" y="192"/>
                  </a:lnTo>
                  <a:lnTo>
                    <a:pt x="606" y="192"/>
                  </a:lnTo>
                  <a:lnTo>
                    <a:pt x="596" y="194"/>
                  </a:lnTo>
                  <a:lnTo>
                    <a:pt x="594" y="196"/>
                  </a:lnTo>
                  <a:lnTo>
                    <a:pt x="592" y="196"/>
                  </a:lnTo>
                  <a:lnTo>
                    <a:pt x="594" y="198"/>
                  </a:lnTo>
                  <a:lnTo>
                    <a:pt x="594" y="198"/>
                  </a:lnTo>
                  <a:lnTo>
                    <a:pt x="598" y="206"/>
                  </a:lnTo>
                  <a:lnTo>
                    <a:pt x="604" y="214"/>
                  </a:lnTo>
                  <a:lnTo>
                    <a:pt x="616" y="228"/>
                  </a:lnTo>
                  <a:lnTo>
                    <a:pt x="616" y="228"/>
                  </a:lnTo>
                  <a:lnTo>
                    <a:pt x="630" y="230"/>
                  </a:lnTo>
                  <a:lnTo>
                    <a:pt x="640" y="236"/>
                  </a:lnTo>
                  <a:lnTo>
                    <a:pt x="648" y="242"/>
                  </a:lnTo>
                  <a:lnTo>
                    <a:pt x="658" y="246"/>
                  </a:lnTo>
                  <a:lnTo>
                    <a:pt x="658" y="246"/>
                  </a:lnTo>
                  <a:lnTo>
                    <a:pt x="688" y="256"/>
                  </a:lnTo>
                  <a:lnTo>
                    <a:pt x="724" y="264"/>
                  </a:lnTo>
                  <a:lnTo>
                    <a:pt x="764" y="270"/>
                  </a:lnTo>
                  <a:lnTo>
                    <a:pt x="806" y="274"/>
                  </a:lnTo>
                  <a:lnTo>
                    <a:pt x="894" y="280"/>
                  </a:lnTo>
                  <a:lnTo>
                    <a:pt x="980" y="282"/>
                  </a:lnTo>
                  <a:lnTo>
                    <a:pt x="980" y="282"/>
                  </a:lnTo>
                  <a:lnTo>
                    <a:pt x="994" y="284"/>
                  </a:lnTo>
                  <a:lnTo>
                    <a:pt x="1008" y="286"/>
                  </a:lnTo>
                  <a:lnTo>
                    <a:pt x="1042" y="286"/>
                  </a:lnTo>
                  <a:lnTo>
                    <a:pt x="1078" y="284"/>
                  </a:lnTo>
                  <a:lnTo>
                    <a:pt x="1112" y="284"/>
                  </a:lnTo>
                  <a:lnTo>
                    <a:pt x="1112" y="284"/>
                  </a:lnTo>
                  <a:lnTo>
                    <a:pt x="1200" y="288"/>
                  </a:lnTo>
                  <a:lnTo>
                    <a:pt x="1246" y="288"/>
                  </a:lnTo>
                  <a:lnTo>
                    <a:pt x="1290" y="284"/>
                  </a:lnTo>
                  <a:lnTo>
                    <a:pt x="1290" y="284"/>
                  </a:lnTo>
                  <a:lnTo>
                    <a:pt x="1330" y="288"/>
                  </a:lnTo>
                  <a:lnTo>
                    <a:pt x="1370" y="288"/>
                  </a:lnTo>
                  <a:lnTo>
                    <a:pt x="1410" y="288"/>
                  </a:lnTo>
                  <a:lnTo>
                    <a:pt x="1452" y="284"/>
                  </a:lnTo>
                  <a:lnTo>
                    <a:pt x="1452" y="284"/>
                  </a:lnTo>
                  <a:lnTo>
                    <a:pt x="1490" y="288"/>
                  </a:lnTo>
                  <a:lnTo>
                    <a:pt x="1530" y="288"/>
                  </a:lnTo>
                  <a:lnTo>
                    <a:pt x="1570" y="288"/>
                  </a:lnTo>
                  <a:lnTo>
                    <a:pt x="1608" y="290"/>
                  </a:lnTo>
                  <a:lnTo>
                    <a:pt x="1608" y="290"/>
                  </a:lnTo>
                  <a:lnTo>
                    <a:pt x="1620" y="286"/>
                  </a:lnTo>
                  <a:lnTo>
                    <a:pt x="1638" y="286"/>
                  </a:lnTo>
                  <a:lnTo>
                    <a:pt x="1678" y="288"/>
                  </a:lnTo>
                  <a:lnTo>
                    <a:pt x="1678" y="288"/>
                  </a:lnTo>
                  <a:lnTo>
                    <a:pt x="1860" y="284"/>
                  </a:lnTo>
                  <a:lnTo>
                    <a:pt x="1944" y="284"/>
                  </a:lnTo>
                  <a:lnTo>
                    <a:pt x="2016" y="284"/>
                  </a:lnTo>
                  <a:lnTo>
                    <a:pt x="2016" y="284"/>
                  </a:lnTo>
                  <a:lnTo>
                    <a:pt x="2146" y="284"/>
                  </a:lnTo>
                  <a:lnTo>
                    <a:pt x="2278" y="282"/>
                  </a:lnTo>
                  <a:lnTo>
                    <a:pt x="2546" y="284"/>
                  </a:lnTo>
                  <a:lnTo>
                    <a:pt x="2546" y="284"/>
                  </a:lnTo>
                  <a:lnTo>
                    <a:pt x="2552" y="286"/>
                  </a:lnTo>
                  <a:lnTo>
                    <a:pt x="2558" y="288"/>
                  </a:lnTo>
                  <a:lnTo>
                    <a:pt x="2572" y="286"/>
                  </a:lnTo>
                  <a:lnTo>
                    <a:pt x="2586" y="286"/>
                  </a:lnTo>
                  <a:lnTo>
                    <a:pt x="2600" y="286"/>
                  </a:lnTo>
                  <a:lnTo>
                    <a:pt x="2600" y="286"/>
                  </a:lnTo>
                  <a:lnTo>
                    <a:pt x="2638" y="290"/>
                  </a:lnTo>
                  <a:lnTo>
                    <a:pt x="2656" y="288"/>
                  </a:lnTo>
                  <a:lnTo>
                    <a:pt x="2676" y="286"/>
                  </a:lnTo>
                  <a:lnTo>
                    <a:pt x="2676" y="286"/>
                  </a:lnTo>
                  <a:lnTo>
                    <a:pt x="2692" y="290"/>
                  </a:lnTo>
                  <a:lnTo>
                    <a:pt x="2710" y="290"/>
                  </a:lnTo>
                  <a:lnTo>
                    <a:pt x="2726" y="290"/>
                  </a:lnTo>
                  <a:lnTo>
                    <a:pt x="2744" y="288"/>
                  </a:lnTo>
                  <a:lnTo>
                    <a:pt x="2744" y="288"/>
                  </a:lnTo>
                  <a:lnTo>
                    <a:pt x="2760" y="290"/>
                  </a:lnTo>
                  <a:lnTo>
                    <a:pt x="2778" y="290"/>
                  </a:lnTo>
                  <a:lnTo>
                    <a:pt x="2794" y="290"/>
                  </a:lnTo>
                  <a:lnTo>
                    <a:pt x="2810" y="292"/>
                  </a:lnTo>
                  <a:lnTo>
                    <a:pt x="2810" y="292"/>
                  </a:lnTo>
                  <a:lnTo>
                    <a:pt x="2816" y="290"/>
                  </a:lnTo>
                  <a:lnTo>
                    <a:pt x="2824" y="290"/>
                  </a:lnTo>
                  <a:lnTo>
                    <a:pt x="2842" y="292"/>
                  </a:lnTo>
                  <a:lnTo>
                    <a:pt x="2842" y="292"/>
                  </a:lnTo>
                  <a:lnTo>
                    <a:pt x="2930" y="290"/>
                  </a:lnTo>
                  <a:lnTo>
                    <a:pt x="2930" y="290"/>
                  </a:lnTo>
                  <a:lnTo>
                    <a:pt x="2964" y="292"/>
                  </a:lnTo>
                  <a:lnTo>
                    <a:pt x="2964" y="292"/>
                  </a:lnTo>
                  <a:lnTo>
                    <a:pt x="3014" y="296"/>
                  </a:lnTo>
                  <a:lnTo>
                    <a:pt x="3064" y="300"/>
                  </a:lnTo>
                  <a:lnTo>
                    <a:pt x="3064" y="300"/>
                  </a:lnTo>
                  <a:lnTo>
                    <a:pt x="3074" y="302"/>
                  </a:lnTo>
                  <a:lnTo>
                    <a:pt x="3074" y="302"/>
                  </a:lnTo>
                  <a:lnTo>
                    <a:pt x="3222" y="312"/>
                  </a:lnTo>
                  <a:lnTo>
                    <a:pt x="3364" y="318"/>
                  </a:lnTo>
                  <a:lnTo>
                    <a:pt x="3506" y="322"/>
                  </a:lnTo>
                  <a:lnTo>
                    <a:pt x="3650" y="326"/>
                  </a:lnTo>
                  <a:lnTo>
                    <a:pt x="3650" y="326"/>
                  </a:lnTo>
                  <a:lnTo>
                    <a:pt x="3728" y="328"/>
                  </a:lnTo>
                  <a:lnTo>
                    <a:pt x="3806" y="328"/>
                  </a:lnTo>
                  <a:lnTo>
                    <a:pt x="3960" y="324"/>
                  </a:lnTo>
                  <a:lnTo>
                    <a:pt x="3960" y="324"/>
                  </a:lnTo>
                  <a:lnTo>
                    <a:pt x="3964" y="322"/>
                  </a:lnTo>
                  <a:lnTo>
                    <a:pt x="3968" y="320"/>
                  </a:lnTo>
                  <a:lnTo>
                    <a:pt x="3968" y="320"/>
                  </a:lnTo>
                  <a:lnTo>
                    <a:pt x="4006" y="318"/>
                  </a:lnTo>
                  <a:lnTo>
                    <a:pt x="4044" y="314"/>
                  </a:lnTo>
                  <a:lnTo>
                    <a:pt x="4080" y="308"/>
                  </a:lnTo>
                  <a:lnTo>
                    <a:pt x="4098" y="304"/>
                  </a:lnTo>
                  <a:lnTo>
                    <a:pt x="4112" y="300"/>
                  </a:lnTo>
                  <a:lnTo>
                    <a:pt x="4112" y="300"/>
                  </a:lnTo>
                  <a:lnTo>
                    <a:pt x="4106" y="300"/>
                  </a:lnTo>
                  <a:lnTo>
                    <a:pt x="4102" y="300"/>
                  </a:lnTo>
                  <a:lnTo>
                    <a:pt x="4100" y="298"/>
                  </a:lnTo>
                  <a:lnTo>
                    <a:pt x="4100" y="298"/>
                  </a:lnTo>
                  <a:close/>
                </a:path>
              </a:pathLst>
            </a:custGeom>
            <a:solidFill>
              <a:srgbClr val="00BC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7" name="TextBox 16"/>
          <p:cNvSpPr txBox="1"/>
          <p:nvPr/>
        </p:nvSpPr>
        <p:spPr>
          <a:xfrm>
            <a:off x="755576" y="195486"/>
            <a:ext cx="5112568" cy="707886"/>
          </a:xfrm>
          <a:prstGeom prst="rect">
            <a:avLst/>
          </a:prstGeom>
          <a:noFill/>
        </p:spPr>
        <p:txBody>
          <a:bodyPr wrap="square" rtlCol="0">
            <a:spAutoFit/>
          </a:bodyPr>
          <a:lstStyle/>
          <a:p>
            <a:r>
              <a:rPr lang="en-GB" sz="4000" b="1" dirty="0">
                <a:solidFill>
                  <a:schemeClr val="bg1"/>
                </a:solidFill>
                <a:latin typeface="+mj-lt"/>
              </a:rPr>
              <a:t>RISKS  </a:t>
            </a:r>
          </a:p>
        </p:txBody>
      </p:sp>
      <p:pic>
        <p:nvPicPr>
          <p:cNvPr id="20" name="Picture 1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Tree>
    <p:extLst>
      <p:ext uri="{BB962C8B-B14F-4D97-AF65-F5344CB8AC3E}">
        <p14:creationId xmlns:p14="http://schemas.microsoft.com/office/powerpoint/2010/main" val="2341952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8"/>
          <p:cNvGrpSpPr>
            <a:grpSpLocks noChangeAspect="1"/>
          </p:cNvGrpSpPr>
          <p:nvPr/>
        </p:nvGrpSpPr>
        <p:grpSpPr bwMode="auto">
          <a:xfrm>
            <a:off x="107504" y="267494"/>
            <a:ext cx="3740722" cy="693184"/>
            <a:chOff x="1190" y="1833"/>
            <a:chExt cx="4136" cy="330"/>
          </a:xfrm>
        </p:grpSpPr>
        <p:sp>
          <p:nvSpPr>
            <p:cNvPr id="26" name="AutoShape 7"/>
            <p:cNvSpPr>
              <a:spLocks noChangeAspect="1" noChangeArrowheads="1" noTextEdit="1"/>
            </p:cNvSpPr>
            <p:nvPr/>
          </p:nvSpPr>
          <p:spPr bwMode="auto">
            <a:xfrm>
              <a:off x="1190" y="1833"/>
              <a:ext cx="413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9"/>
            <p:cNvSpPr>
              <a:spLocks/>
            </p:cNvSpPr>
            <p:nvPr/>
          </p:nvSpPr>
          <p:spPr bwMode="auto">
            <a:xfrm>
              <a:off x="1190" y="1835"/>
              <a:ext cx="4136" cy="328"/>
            </a:xfrm>
            <a:custGeom>
              <a:avLst/>
              <a:gdLst>
                <a:gd name="T0" fmla="*/ 4136 w 4136"/>
                <a:gd name="T1" fmla="*/ 292 h 328"/>
                <a:gd name="T2" fmla="*/ 4126 w 4136"/>
                <a:gd name="T3" fmla="*/ 284 h 328"/>
                <a:gd name="T4" fmla="*/ 4106 w 4136"/>
                <a:gd name="T5" fmla="*/ 274 h 328"/>
                <a:gd name="T6" fmla="*/ 4102 w 4136"/>
                <a:gd name="T7" fmla="*/ 266 h 328"/>
                <a:gd name="T8" fmla="*/ 4084 w 4136"/>
                <a:gd name="T9" fmla="*/ 258 h 328"/>
                <a:gd name="T10" fmla="*/ 4084 w 4136"/>
                <a:gd name="T11" fmla="*/ 246 h 328"/>
                <a:gd name="T12" fmla="*/ 4096 w 4136"/>
                <a:gd name="T13" fmla="*/ 220 h 328"/>
                <a:gd name="T14" fmla="*/ 4096 w 4136"/>
                <a:gd name="T15" fmla="*/ 192 h 328"/>
                <a:gd name="T16" fmla="*/ 4078 w 4136"/>
                <a:gd name="T17" fmla="*/ 158 h 328"/>
                <a:gd name="T18" fmla="*/ 4004 w 4136"/>
                <a:gd name="T19" fmla="*/ 146 h 328"/>
                <a:gd name="T20" fmla="*/ 3914 w 4136"/>
                <a:gd name="T21" fmla="*/ 134 h 328"/>
                <a:gd name="T22" fmla="*/ 3884 w 4136"/>
                <a:gd name="T23" fmla="*/ 118 h 328"/>
                <a:gd name="T24" fmla="*/ 3872 w 4136"/>
                <a:gd name="T25" fmla="*/ 100 h 328"/>
                <a:gd name="T26" fmla="*/ 3854 w 4136"/>
                <a:gd name="T27" fmla="*/ 80 h 328"/>
                <a:gd name="T28" fmla="*/ 3754 w 4136"/>
                <a:gd name="T29" fmla="*/ 48 h 328"/>
                <a:gd name="T30" fmla="*/ 3690 w 4136"/>
                <a:gd name="T31" fmla="*/ 40 h 328"/>
                <a:gd name="T32" fmla="*/ 3604 w 4136"/>
                <a:gd name="T33" fmla="*/ 38 h 328"/>
                <a:gd name="T34" fmla="*/ 3534 w 4136"/>
                <a:gd name="T35" fmla="*/ 36 h 328"/>
                <a:gd name="T36" fmla="*/ 3466 w 4136"/>
                <a:gd name="T37" fmla="*/ 36 h 328"/>
                <a:gd name="T38" fmla="*/ 3418 w 4136"/>
                <a:gd name="T39" fmla="*/ 34 h 328"/>
                <a:gd name="T40" fmla="*/ 3296 w 4136"/>
                <a:gd name="T41" fmla="*/ 34 h 328"/>
                <a:gd name="T42" fmla="*/ 3186 w 4136"/>
                <a:gd name="T43" fmla="*/ 24 h 328"/>
                <a:gd name="T44" fmla="*/ 2610 w 4136"/>
                <a:gd name="T45" fmla="*/ 0 h 328"/>
                <a:gd name="T46" fmla="*/ 2296 w 4136"/>
                <a:gd name="T47" fmla="*/ 6 h 328"/>
                <a:gd name="T48" fmla="*/ 1980 w 4136"/>
                <a:gd name="T49" fmla="*/ 4 h 328"/>
                <a:gd name="T50" fmla="*/ 408 w 4136"/>
                <a:gd name="T51" fmla="*/ 4 h 328"/>
                <a:gd name="T52" fmla="*/ 304 w 4136"/>
                <a:gd name="T53" fmla="*/ 10 h 328"/>
                <a:gd name="T54" fmla="*/ 52 w 4136"/>
                <a:gd name="T55" fmla="*/ 28 h 328"/>
                <a:gd name="T56" fmla="*/ 38 w 4136"/>
                <a:gd name="T57" fmla="*/ 32 h 328"/>
                <a:gd name="T58" fmla="*/ 46 w 4136"/>
                <a:gd name="T59" fmla="*/ 38 h 328"/>
                <a:gd name="T60" fmla="*/ 44 w 4136"/>
                <a:gd name="T61" fmla="*/ 52 h 328"/>
                <a:gd name="T62" fmla="*/ 74 w 4136"/>
                <a:gd name="T63" fmla="*/ 60 h 328"/>
                <a:gd name="T64" fmla="*/ 56 w 4136"/>
                <a:gd name="T65" fmla="*/ 68 h 328"/>
                <a:gd name="T66" fmla="*/ 174 w 4136"/>
                <a:gd name="T67" fmla="*/ 74 h 328"/>
                <a:gd name="T68" fmla="*/ 86 w 4136"/>
                <a:gd name="T69" fmla="*/ 98 h 328"/>
                <a:gd name="T70" fmla="*/ 84 w 4136"/>
                <a:gd name="T71" fmla="*/ 132 h 328"/>
                <a:gd name="T72" fmla="*/ 120 w 4136"/>
                <a:gd name="T73" fmla="*/ 162 h 328"/>
                <a:gd name="T74" fmla="*/ 172 w 4136"/>
                <a:gd name="T75" fmla="*/ 176 h 328"/>
                <a:gd name="T76" fmla="*/ 538 w 4136"/>
                <a:gd name="T77" fmla="*/ 190 h 328"/>
                <a:gd name="T78" fmla="*/ 592 w 4136"/>
                <a:gd name="T79" fmla="*/ 196 h 328"/>
                <a:gd name="T80" fmla="*/ 616 w 4136"/>
                <a:gd name="T81" fmla="*/ 228 h 328"/>
                <a:gd name="T82" fmla="*/ 658 w 4136"/>
                <a:gd name="T83" fmla="*/ 246 h 328"/>
                <a:gd name="T84" fmla="*/ 806 w 4136"/>
                <a:gd name="T85" fmla="*/ 274 h 328"/>
                <a:gd name="T86" fmla="*/ 1008 w 4136"/>
                <a:gd name="T87" fmla="*/ 286 h 328"/>
                <a:gd name="T88" fmla="*/ 1200 w 4136"/>
                <a:gd name="T89" fmla="*/ 288 h 328"/>
                <a:gd name="T90" fmla="*/ 1370 w 4136"/>
                <a:gd name="T91" fmla="*/ 288 h 328"/>
                <a:gd name="T92" fmla="*/ 1530 w 4136"/>
                <a:gd name="T93" fmla="*/ 288 h 328"/>
                <a:gd name="T94" fmla="*/ 1638 w 4136"/>
                <a:gd name="T95" fmla="*/ 286 h 328"/>
                <a:gd name="T96" fmla="*/ 2016 w 4136"/>
                <a:gd name="T97" fmla="*/ 284 h 328"/>
                <a:gd name="T98" fmla="*/ 2546 w 4136"/>
                <a:gd name="T99" fmla="*/ 284 h 328"/>
                <a:gd name="T100" fmla="*/ 2600 w 4136"/>
                <a:gd name="T101" fmla="*/ 286 h 328"/>
                <a:gd name="T102" fmla="*/ 2676 w 4136"/>
                <a:gd name="T103" fmla="*/ 286 h 328"/>
                <a:gd name="T104" fmla="*/ 2744 w 4136"/>
                <a:gd name="T105" fmla="*/ 288 h 328"/>
                <a:gd name="T106" fmla="*/ 2810 w 4136"/>
                <a:gd name="T107" fmla="*/ 292 h 328"/>
                <a:gd name="T108" fmla="*/ 2930 w 4136"/>
                <a:gd name="T109" fmla="*/ 290 h 328"/>
                <a:gd name="T110" fmla="*/ 3064 w 4136"/>
                <a:gd name="T111" fmla="*/ 300 h 328"/>
                <a:gd name="T112" fmla="*/ 3364 w 4136"/>
                <a:gd name="T113" fmla="*/ 318 h 328"/>
                <a:gd name="T114" fmla="*/ 3806 w 4136"/>
                <a:gd name="T115" fmla="*/ 328 h 328"/>
                <a:gd name="T116" fmla="*/ 3968 w 4136"/>
                <a:gd name="T117" fmla="*/ 320 h 328"/>
                <a:gd name="T118" fmla="*/ 4112 w 4136"/>
                <a:gd name="T119" fmla="*/ 300 h 328"/>
                <a:gd name="T120" fmla="*/ 4100 w 4136"/>
                <a:gd name="T121" fmla="*/ 298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136" h="328">
                  <a:moveTo>
                    <a:pt x="4100" y="298"/>
                  </a:moveTo>
                  <a:lnTo>
                    <a:pt x="4100" y="298"/>
                  </a:lnTo>
                  <a:lnTo>
                    <a:pt x="4120" y="296"/>
                  </a:lnTo>
                  <a:lnTo>
                    <a:pt x="4136" y="292"/>
                  </a:lnTo>
                  <a:lnTo>
                    <a:pt x="4136" y="292"/>
                  </a:lnTo>
                  <a:lnTo>
                    <a:pt x="4124" y="292"/>
                  </a:lnTo>
                  <a:lnTo>
                    <a:pt x="4116" y="290"/>
                  </a:lnTo>
                  <a:lnTo>
                    <a:pt x="4116" y="290"/>
                  </a:lnTo>
                  <a:lnTo>
                    <a:pt x="4124" y="286"/>
                  </a:lnTo>
                  <a:lnTo>
                    <a:pt x="4126" y="284"/>
                  </a:lnTo>
                  <a:lnTo>
                    <a:pt x="4128" y="278"/>
                  </a:lnTo>
                  <a:lnTo>
                    <a:pt x="4128" y="278"/>
                  </a:lnTo>
                  <a:lnTo>
                    <a:pt x="4116" y="276"/>
                  </a:lnTo>
                  <a:lnTo>
                    <a:pt x="4106" y="274"/>
                  </a:lnTo>
                  <a:lnTo>
                    <a:pt x="4106" y="274"/>
                  </a:lnTo>
                  <a:lnTo>
                    <a:pt x="4110" y="272"/>
                  </a:lnTo>
                  <a:lnTo>
                    <a:pt x="4108" y="270"/>
                  </a:lnTo>
                  <a:lnTo>
                    <a:pt x="4104" y="268"/>
                  </a:lnTo>
                  <a:lnTo>
                    <a:pt x="4102" y="266"/>
                  </a:lnTo>
                  <a:lnTo>
                    <a:pt x="4102" y="266"/>
                  </a:lnTo>
                  <a:lnTo>
                    <a:pt x="4108" y="264"/>
                  </a:lnTo>
                  <a:lnTo>
                    <a:pt x="4112" y="260"/>
                  </a:lnTo>
                  <a:lnTo>
                    <a:pt x="4112" y="260"/>
                  </a:lnTo>
                  <a:lnTo>
                    <a:pt x="4098" y="260"/>
                  </a:lnTo>
                  <a:lnTo>
                    <a:pt x="4084" y="258"/>
                  </a:lnTo>
                  <a:lnTo>
                    <a:pt x="4072" y="254"/>
                  </a:lnTo>
                  <a:lnTo>
                    <a:pt x="4062" y="252"/>
                  </a:lnTo>
                  <a:lnTo>
                    <a:pt x="4062" y="252"/>
                  </a:lnTo>
                  <a:lnTo>
                    <a:pt x="4072" y="250"/>
                  </a:lnTo>
                  <a:lnTo>
                    <a:pt x="4084" y="246"/>
                  </a:lnTo>
                  <a:lnTo>
                    <a:pt x="4092" y="240"/>
                  </a:lnTo>
                  <a:lnTo>
                    <a:pt x="4096" y="236"/>
                  </a:lnTo>
                  <a:lnTo>
                    <a:pt x="4098" y="230"/>
                  </a:lnTo>
                  <a:lnTo>
                    <a:pt x="4098" y="230"/>
                  </a:lnTo>
                  <a:lnTo>
                    <a:pt x="4096" y="220"/>
                  </a:lnTo>
                  <a:lnTo>
                    <a:pt x="4096" y="212"/>
                  </a:lnTo>
                  <a:lnTo>
                    <a:pt x="4096" y="204"/>
                  </a:lnTo>
                  <a:lnTo>
                    <a:pt x="4100" y="196"/>
                  </a:lnTo>
                  <a:lnTo>
                    <a:pt x="4100" y="196"/>
                  </a:lnTo>
                  <a:lnTo>
                    <a:pt x="4096" y="192"/>
                  </a:lnTo>
                  <a:lnTo>
                    <a:pt x="4094" y="188"/>
                  </a:lnTo>
                  <a:lnTo>
                    <a:pt x="4088" y="176"/>
                  </a:lnTo>
                  <a:lnTo>
                    <a:pt x="4084" y="166"/>
                  </a:lnTo>
                  <a:lnTo>
                    <a:pt x="4082" y="162"/>
                  </a:lnTo>
                  <a:lnTo>
                    <a:pt x="4078" y="158"/>
                  </a:lnTo>
                  <a:lnTo>
                    <a:pt x="4078" y="158"/>
                  </a:lnTo>
                  <a:lnTo>
                    <a:pt x="4070" y="154"/>
                  </a:lnTo>
                  <a:lnTo>
                    <a:pt x="4062" y="150"/>
                  </a:lnTo>
                  <a:lnTo>
                    <a:pt x="4044" y="148"/>
                  </a:lnTo>
                  <a:lnTo>
                    <a:pt x="4004" y="146"/>
                  </a:lnTo>
                  <a:lnTo>
                    <a:pt x="4004" y="146"/>
                  </a:lnTo>
                  <a:lnTo>
                    <a:pt x="3958" y="142"/>
                  </a:lnTo>
                  <a:lnTo>
                    <a:pt x="3914" y="138"/>
                  </a:lnTo>
                  <a:lnTo>
                    <a:pt x="3914" y="138"/>
                  </a:lnTo>
                  <a:lnTo>
                    <a:pt x="3914" y="134"/>
                  </a:lnTo>
                  <a:lnTo>
                    <a:pt x="3914" y="134"/>
                  </a:lnTo>
                  <a:lnTo>
                    <a:pt x="3902" y="132"/>
                  </a:lnTo>
                  <a:lnTo>
                    <a:pt x="3896" y="128"/>
                  </a:lnTo>
                  <a:lnTo>
                    <a:pt x="3890" y="122"/>
                  </a:lnTo>
                  <a:lnTo>
                    <a:pt x="3884" y="118"/>
                  </a:lnTo>
                  <a:lnTo>
                    <a:pt x="3884" y="118"/>
                  </a:lnTo>
                  <a:lnTo>
                    <a:pt x="3878" y="118"/>
                  </a:lnTo>
                  <a:lnTo>
                    <a:pt x="3878" y="118"/>
                  </a:lnTo>
                  <a:lnTo>
                    <a:pt x="3872" y="100"/>
                  </a:lnTo>
                  <a:lnTo>
                    <a:pt x="3872" y="100"/>
                  </a:lnTo>
                  <a:lnTo>
                    <a:pt x="3866" y="96"/>
                  </a:lnTo>
                  <a:lnTo>
                    <a:pt x="3862" y="90"/>
                  </a:lnTo>
                  <a:lnTo>
                    <a:pt x="3858" y="86"/>
                  </a:lnTo>
                  <a:lnTo>
                    <a:pt x="3854" y="80"/>
                  </a:lnTo>
                  <a:lnTo>
                    <a:pt x="3854" y="80"/>
                  </a:lnTo>
                  <a:lnTo>
                    <a:pt x="3842" y="70"/>
                  </a:lnTo>
                  <a:lnTo>
                    <a:pt x="3826" y="62"/>
                  </a:lnTo>
                  <a:lnTo>
                    <a:pt x="3810" y="56"/>
                  </a:lnTo>
                  <a:lnTo>
                    <a:pt x="3792" y="52"/>
                  </a:lnTo>
                  <a:lnTo>
                    <a:pt x="3754" y="48"/>
                  </a:lnTo>
                  <a:lnTo>
                    <a:pt x="3718" y="44"/>
                  </a:lnTo>
                  <a:lnTo>
                    <a:pt x="3718" y="44"/>
                  </a:lnTo>
                  <a:lnTo>
                    <a:pt x="3712" y="42"/>
                  </a:lnTo>
                  <a:lnTo>
                    <a:pt x="3704" y="40"/>
                  </a:lnTo>
                  <a:lnTo>
                    <a:pt x="3690" y="40"/>
                  </a:lnTo>
                  <a:lnTo>
                    <a:pt x="3676" y="42"/>
                  </a:lnTo>
                  <a:lnTo>
                    <a:pt x="3660" y="42"/>
                  </a:lnTo>
                  <a:lnTo>
                    <a:pt x="3660" y="42"/>
                  </a:lnTo>
                  <a:lnTo>
                    <a:pt x="3622" y="38"/>
                  </a:lnTo>
                  <a:lnTo>
                    <a:pt x="3604" y="38"/>
                  </a:lnTo>
                  <a:lnTo>
                    <a:pt x="3584" y="40"/>
                  </a:lnTo>
                  <a:lnTo>
                    <a:pt x="3584" y="40"/>
                  </a:lnTo>
                  <a:lnTo>
                    <a:pt x="3568" y="36"/>
                  </a:lnTo>
                  <a:lnTo>
                    <a:pt x="3550" y="36"/>
                  </a:lnTo>
                  <a:lnTo>
                    <a:pt x="3534" y="36"/>
                  </a:lnTo>
                  <a:lnTo>
                    <a:pt x="3516" y="40"/>
                  </a:lnTo>
                  <a:lnTo>
                    <a:pt x="3516" y="40"/>
                  </a:lnTo>
                  <a:lnTo>
                    <a:pt x="3500" y="36"/>
                  </a:lnTo>
                  <a:lnTo>
                    <a:pt x="3482" y="36"/>
                  </a:lnTo>
                  <a:lnTo>
                    <a:pt x="3466" y="36"/>
                  </a:lnTo>
                  <a:lnTo>
                    <a:pt x="3450" y="34"/>
                  </a:lnTo>
                  <a:lnTo>
                    <a:pt x="3450" y="34"/>
                  </a:lnTo>
                  <a:lnTo>
                    <a:pt x="3444" y="36"/>
                  </a:lnTo>
                  <a:lnTo>
                    <a:pt x="3436" y="36"/>
                  </a:lnTo>
                  <a:lnTo>
                    <a:pt x="3418" y="34"/>
                  </a:lnTo>
                  <a:lnTo>
                    <a:pt x="3418" y="34"/>
                  </a:lnTo>
                  <a:lnTo>
                    <a:pt x="3330" y="38"/>
                  </a:lnTo>
                  <a:lnTo>
                    <a:pt x="3330" y="38"/>
                  </a:lnTo>
                  <a:lnTo>
                    <a:pt x="3296" y="34"/>
                  </a:lnTo>
                  <a:lnTo>
                    <a:pt x="3296" y="34"/>
                  </a:lnTo>
                  <a:lnTo>
                    <a:pt x="3246" y="30"/>
                  </a:lnTo>
                  <a:lnTo>
                    <a:pt x="3196" y="26"/>
                  </a:lnTo>
                  <a:lnTo>
                    <a:pt x="3196" y="26"/>
                  </a:lnTo>
                  <a:lnTo>
                    <a:pt x="3186" y="24"/>
                  </a:lnTo>
                  <a:lnTo>
                    <a:pt x="3186" y="24"/>
                  </a:lnTo>
                  <a:lnTo>
                    <a:pt x="3038" y="14"/>
                  </a:lnTo>
                  <a:lnTo>
                    <a:pt x="2896" y="8"/>
                  </a:lnTo>
                  <a:lnTo>
                    <a:pt x="2754" y="4"/>
                  </a:lnTo>
                  <a:lnTo>
                    <a:pt x="2610" y="0"/>
                  </a:lnTo>
                  <a:lnTo>
                    <a:pt x="2610" y="0"/>
                  </a:lnTo>
                  <a:lnTo>
                    <a:pt x="2532" y="0"/>
                  </a:lnTo>
                  <a:lnTo>
                    <a:pt x="2454" y="0"/>
                  </a:lnTo>
                  <a:lnTo>
                    <a:pt x="2300" y="4"/>
                  </a:lnTo>
                  <a:lnTo>
                    <a:pt x="2300" y="4"/>
                  </a:lnTo>
                  <a:lnTo>
                    <a:pt x="2296" y="6"/>
                  </a:lnTo>
                  <a:lnTo>
                    <a:pt x="2292" y="8"/>
                  </a:lnTo>
                  <a:lnTo>
                    <a:pt x="2292" y="8"/>
                  </a:lnTo>
                  <a:lnTo>
                    <a:pt x="2268" y="8"/>
                  </a:lnTo>
                  <a:lnTo>
                    <a:pt x="2268" y="8"/>
                  </a:lnTo>
                  <a:lnTo>
                    <a:pt x="1980" y="4"/>
                  </a:lnTo>
                  <a:lnTo>
                    <a:pt x="1698" y="2"/>
                  </a:lnTo>
                  <a:lnTo>
                    <a:pt x="1130" y="0"/>
                  </a:lnTo>
                  <a:lnTo>
                    <a:pt x="1130" y="0"/>
                  </a:lnTo>
                  <a:lnTo>
                    <a:pt x="768" y="0"/>
                  </a:lnTo>
                  <a:lnTo>
                    <a:pt x="408" y="4"/>
                  </a:lnTo>
                  <a:lnTo>
                    <a:pt x="408" y="4"/>
                  </a:lnTo>
                  <a:lnTo>
                    <a:pt x="398" y="6"/>
                  </a:lnTo>
                  <a:lnTo>
                    <a:pt x="390" y="8"/>
                  </a:lnTo>
                  <a:lnTo>
                    <a:pt x="390" y="8"/>
                  </a:lnTo>
                  <a:lnTo>
                    <a:pt x="304" y="10"/>
                  </a:lnTo>
                  <a:lnTo>
                    <a:pt x="214" y="12"/>
                  </a:lnTo>
                  <a:lnTo>
                    <a:pt x="128" y="18"/>
                  </a:lnTo>
                  <a:lnTo>
                    <a:pt x="88" y="24"/>
                  </a:lnTo>
                  <a:lnTo>
                    <a:pt x="52" y="28"/>
                  </a:lnTo>
                  <a:lnTo>
                    <a:pt x="52" y="28"/>
                  </a:lnTo>
                  <a:lnTo>
                    <a:pt x="70" y="28"/>
                  </a:lnTo>
                  <a:lnTo>
                    <a:pt x="78" y="28"/>
                  </a:lnTo>
                  <a:lnTo>
                    <a:pt x="84" y="30"/>
                  </a:lnTo>
                  <a:lnTo>
                    <a:pt x="84" y="30"/>
                  </a:lnTo>
                  <a:lnTo>
                    <a:pt x="38" y="32"/>
                  </a:lnTo>
                  <a:lnTo>
                    <a:pt x="0" y="36"/>
                  </a:lnTo>
                  <a:lnTo>
                    <a:pt x="0" y="36"/>
                  </a:lnTo>
                  <a:lnTo>
                    <a:pt x="28" y="36"/>
                  </a:lnTo>
                  <a:lnTo>
                    <a:pt x="46" y="38"/>
                  </a:lnTo>
                  <a:lnTo>
                    <a:pt x="46" y="38"/>
                  </a:lnTo>
                  <a:lnTo>
                    <a:pt x="28" y="42"/>
                  </a:lnTo>
                  <a:lnTo>
                    <a:pt x="22" y="44"/>
                  </a:lnTo>
                  <a:lnTo>
                    <a:pt x="18" y="50"/>
                  </a:lnTo>
                  <a:lnTo>
                    <a:pt x="18" y="50"/>
                  </a:lnTo>
                  <a:lnTo>
                    <a:pt x="44" y="52"/>
                  </a:lnTo>
                  <a:lnTo>
                    <a:pt x="68" y="54"/>
                  </a:lnTo>
                  <a:lnTo>
                    <a:pt x="68" y="54"/>
                  </a:lnTo>
                  <a:lnTo>
                    <a:pt x="62" y="56"/>
                  </a:lnTo>
                  <a:lnTo>
                    <a:pt x="66" y="58"/>
                  </a:lnTo>
                  <a:lnTo>
                    <a:pt x="74" y="60"/>
                  </a:lnTo>
                  <a:lnTo>
                    <a:pt x="80" y="62"/>
                  </a:lnTo>
                  <a:lnTo>
                    <a:pt x="80" y="62"/>
                  </a:lnTo>
                  <a:lnTo>
                    <a:pt x="66" y="64"/>
                  </a:lnTo>
                  <a:lnTo>
                    <a:pt x="56" y="68"/>
                  </a:lnTo>
                  <a:lnTo>
                    <a:pt x="56" y="68"/>
                  </a:lnTo>
                  <a:lnTo>
                    <a:pt x="88" y="68"/>
                  </a:lnTo>
                  <a:lnTo>
                    <a:pt x="118" y="70"/>
                  </a:lnTo>
                  <a:lnTo>
                    <a:pt x="148" y="74"/>
                  </a:lnTo>
                  <a:lnTo>
                    <a:pt x="174" y="74"/>
                  </a:lnTo>
                  <a:lnTo>
                    <a:pt x="174" y="74"/>
                  </a:lnTo>
                  <a:lnTo>
                    <a:pt x="146" y="78"/>
                  </a:lnTo>
                  <a:lnTo>
                    <a:pt x="122" y="82"/>
                  </a:lnTo>
                  <a:lnTo>
                    <a:pt x="100" y="88"/>
                  </a:lnTo>
                  <a:lnTo>
                    <a:pt x="92" y="92"/>
                  </a:lnTo>
                  <a:lnTo>
                    <a:pt x="86" y="98"/>
                  </a:lnTo>
                  <a:lnTo>
                    <a:pt x="86" y="98"/>
                  </a:lnTo>
                  <a:lnTo>
                    <a:pt x="92" y="108"/>
                  </a:lnTo>
                  <a:lnTo>
                    <a:pt x="94" y="116"/>
                  </a:lnTo>
                  <a:lnTo>
                    <a:pt x="92" y="122"/>
                  </a:lnTo>
                  <a:lnTo>
                    <a:pt x="84" y="132"/>
                  </a:lnTo>
                  <a:lnTo>
                    <a:pt x="84" y="132"/>
                  </a:lnTo>
                  <a:lnTo>
                    <a:pt x="94" y="136"/>
                  </a:lnTo>
                  <a:lnTo>
                    <a:pt x="100" y="140"/>
                  </a:lnTo>
                  <a:lnTo>
                    <a:pt x="110" y="150"/>
                  </a:lnTo>
                  <a:lnTo>
                    <a:pt x="120" y="162"/>
                  </a:lnTo>
                  <a:lnTo>
                    <a:pt x="126" y="166"/>
                  </a:lnTo>
                  <a:lnTo>
                    <a:pt x="136" y="170"/>
                  </a:lnTo>
                  <a:lnTo>
                    <a:pt x="136" y="170"/>
                  </a:lnTo>
                  <a:lnTo>
                    <a:pt x="152" y="174"/>
                  </a:lnTo>
                  <a:lnTo>
                    <a:pt x="172" y="176"/>
                  </a:lnTo>
                  <a:lnTo>
                    <a:pt x="214" y="180"/>
                  </a:lnTo>
                  <a:lnTo>
                    <a:pt x="306" y="182"/>
                  </a:lnTo>
                  <a:lnTo>
                    <a:pt x="306" y="182"/>
                  </a:lnTo>
                  <a:lnTo>
                    <a:pt x="464" y="188"/>
                  </a:lnTo>
                  <a:lnTo>
                    <a:pt x="538" y="190"/>
                  </a:lnTo>
                  <a:lnTo>
                    <a:pt x="606" y="192"/>
                  </a:lnTo>
                  <a:lnTo>
                    <a:pt x="606" y="192"/>
                  </a:lnTo>
                  <a:lnTo>
                    <a:pt x="596" y="194"/>
                  </a:lnTo>
                  <a:lnTo>
                    <a:pt x="594" y="196"/>
                  </a:lnTo>
                  <a:lnTo>
                    <a:pt x="592" y="196"/>
                  </a:lnTo>
                  <a:lnTo>
                    <a:pt x="594" y="198"/>
                  </a:lnTo>
                  <a:lnTo>
                    <a:pt x="594" y="198"/>
                  </a:lnTo>
                  <a:lnTo>
                    <a:pt x="598" y="206"/>
                  </a:lnTo>
                  <a:lnTo>
                    <a:pt x="604" y="214"/>
                  </a:lnTo>
                  <a:lnTo>
                    <a:pt x="616" y="228"/>
                  </a:lnTo>
                  <a:lnTo>
                    <a:pt x="616" y="228"/>
                  </a:lnTo>
                  <a:lnTo>
                    <a:pt x="630" y="230"/>
                  </a:lnTo>
                  <a:lnTo>
                    <a:pt x="640" y="236"/>
                  </a:lnTo>
                  <a:lnTo>
                    <a:pt x="648" y="242"/>
                  </a:lnTo>
                  <a:lnTo>
                    <a:pt x="658" y="246"/>
                  </a:lnTo>
                  <a:lnTo>
                    <a:pt x="658" y="246"/>
                  </a:lnTo>
                  <a:lnTo>
                    <a:pt x="688" y="256"/>
                  </a:lnTo>
                  <a:lnTo>
                    <a:pt x="724" y="264"/>
                  </a:lnTo>
                  <a:lnTo>
                    <a:pt x="764" y="270"/>
                  </a:lnTo>
                  <a:lnTo>
                    <a:pt x="806" y="274"/>
                  </a:lnTo>
                  <a:lnTo>
                    <a:pt x="894" y="280"/>
                  </a:lnTo>
                  <a:lnTo>
                    <a:pt x="980" y="282"/>
                  </a:lnTo>
                  <a:lnTo>
                    <a:pt x="980" y="282"/>
                  </a:lnTo>
                  <a:lnTo>
                    <a:pt x="994" y="284"/>
                  </a:lnTo>
                  <a:lnTo>
                    <a:pt x="1008" y="286"/>
                  </a:lnTo>
                  <a:lnTo>
                    <a:pt x="1042" y="286"/>
                  </a:lnTo>
                  <a:lnTo>
                    <a:pt x="1078" y="284"/>
                  </a:lnTo>
                  <a:lnTo>
                    <a:pt x="1112" y="284"/>
                  </a:lnTo>
                  <a:lnTo>
                    <a:pt x="1112" y="284"/>
                  </a:lnTo>
                  <a:lnTo>
                    <a:pt x="1200" y="288"/>
                  </a:lnTo>
                  <a:lnTo>
                    <a:pt x="1246" y="288"/>
                  </a:lnTo>
                  <a:lnTo>
                    <a:pt x="1290" y="284"/>
                  </a:lnTo>
                  <a:lnTo>
                    <a:pt x="1290" y="284"/>
                  </a:lnTo>
                  <a:lnTo>
                    <a:pt x="1330" y="288"/>
                  </a:lnTo>
                  <a:lnTo>
                    <a:pt x="1370" y="288"/>
                  </a:lnTo>
                  <a:lnTo>
                    <a:pt x="1410" y="288"/>
                  </a:lnTo>
                  <a:lnTo>
                    <a:pt x="1452" y="284"/>
                  </a:lnTo>
                  <a:lnTo>
                    <a:pt x="1452" y="284"/>
                  </a:lnTo>
                  <a:lnTo>
                    <a:pt x="1490" y="288"/>
                  </a:lnTo>
                  <a:lnTo>
                    <a:pt x="1530" y="288"/>
                  </a:lnTo>
                  <a:lnTo>
                    <a:pt x="1570" y="288"/>
                  </a:lnTo>
                  <a:lnTo>
                    <a:pt x="1608" y="290"/>
                  </a:lnTo>
                  <a:lnTo>
                    <a:pt x="1608" y="290"/>
                  </a:lnTo>
                  <a:lnTo>
                    <a:pt x="1620" y="286"/>
                  </a:lnTo>
                  <a:lnTo>
                    <a:pt x="1638" y="286"/>
                  </a:lnTo>
                  <a:lnTo>
                    <a:pt x="1678" y="288"/>
                  </a:lnTo>
                  <a:lnTo>
                    <a:pt x="1678" y="288"/>
                  </a:lnTo>
                  <a:lnTo>
                    <a:pt x="1860" y="284"/>
                  </a:lnTo>
                  <a:lnTo>
                    <a:pt x="1944" y="284"/>
                  </a:lnTo>
                  <a:lnTo>
                    <a:pt x="2016" y="284"/>
                  </a:lnTo>
                  <a:lnTo>
                    <a:pt x="2016" y="284"/>
                  </a:lnTo>
                  <a:lnTo>
                    <a:pt x="2146" y="284"/>
                  </a:lnTo>
                  <a:lnTo>
                    <a:pt x="2278" y="282"/>
                  </a:lnTo>
                  <a:lnTo>
                    <a:pt x="2546" y="284"/>
                  </a:lnTo>
                  <a:lnTo>
                    <a:pt x="2546" y="284"/>
                  </a:lnTo>
                  <a:lnTo>
                    <a:pt x="2552" y="286"/>
                  </a:lnTo>
                  <a:lnTo>
                    <a:pt x="2558" y="288"/>
                  </a:lnTo>
                  <a:lnTo>
                    <a:pt x="2572" y="286"/>
                  </a:lnTo>
                  <a:lnTo>
                    <a:pt x="2586" y="286"/>
                  </a:lnTo>
                  <a:lnTo>
                    <a:pt x="2600" y="286"/>
                  </a:lnTo>
                  <a:lnTo>
                    <a:pt x="2600" y="286"/>
                  </a:lnTo>
                  <a:lnTo>
                    <a:pt x="2638" y="290"/>
                  </a:lnTo>
                  <a:lnTo>
                    <a:pt x="2656" y="288"/>
                  </a:lnTo>
                  <a:lnTo>
                    <a:pt x="2676" y="286"/>
                  </a:lnTo>
                  <a:lnTo>
                    <a:pt x="2676" y="286"/>
                  </a:lnTo>
                  <a:lnTo>
                    <a:pt x="2692" y="290"/>
                  </a:lnTo>
                  <a:lnTo>
                    <a:pt x="2710" y="290"/>
                  </a:lnTo>
                  <a:lnTo>
                    <a:pt x="2726" y="290"/>
                  </a:lnTo>
                  <a:lnTo>
                    <a:pt x="2744" y="288"/>
                  </a:lnTo>
                  <a:lnTo>
                    <a:pt x="2744" y="288"/>
                  </a:lnTo>
                  <a:lnTo>
                    <a:pt x="2760" y="290"/>
                  </a:lnTo>
                  <a:lnTo>
                    <a:pt x="2778" y="290"/>
                  </a:lnTo>
                  <a:lnTo>
                    <a:pt x="2794" y="290"/>
                  </a:lnTo>
                  <a:lnTo>
                    <a:pt x="2810" y="292"/>
                  </a:lnTo>
                  <a:lnTo>
                    <a:pt x="2810" y="292"/>
                  </a:lnTo>
                  <a:lnTo>
                    <a:pt x="2816" y="290"/>
                  </a:lnTo>
                  <a:lnTo>
                    <a:pt x="2824" y="290"/>
                  </a:lnTo>
                  <a:lnTo>
                    <a:pt x="2842" y="292"/>
                  </a:lnTo>
                  <a:lnTo>
                    <a:pt x="2842" y="292"/>
                  </a:lnTo>
                  <a:lnTo>
                    <a:pt x="2930" y="290"/>
                  </a:lnTo>
                  <a:lnTo>
                    <a:pt x="2930" y="290"/>
                  </a:lnTo>
                  <a:lnTo>
                    <a:pt x="2964" y="292"/>
                  </a:lnTo>
                  <a:lnTo>
                    <a:pt x="2964" y="292"/>
                  </a:lnTo>
                  <a:lnTo>
                    <a:pt x="3014" y="296"/>
                  </a:lnTo>
                  <a:lnTo>
                    <a:pt x="3064" y="300"/>
                  </a:lnTo>
                  <a:lnTo>
                    <a:pt x="3064" y="300"/>
                  </a:lnTo>
                  <a:lnTo>
                    <a:pt x="3074" y="302"/>
                  </a:lnTo>
                  <a:lnTo>
                    <a:pt x="3074" y="302"/>
                  </a:lnTo>
                  <a:lnTo>
                    <a:pt x="3222" y="312"/>
                  </a:lnTo>
                  <a:lnTo>
                    <a:pt x="3364" y="318"/>
                  </a:lnTo>
                  <a:lnTo>
                    <a:pt x="3506" y="322"/>
                  </a:lnTo>
                  <a:lnTo>
                    <a:pt x="3650" y="326"/>
                  </a:lnTo>
                  <a:lnTo>
                    <a:pt x="3650" y="326"/>
                  </a:lnTo>
                  <a:lnTo>
                    <a:pt x="3728" y="328"/>
                  </a:lnTo>
                  <a:lnTo>
                    <a:pt x="3806" y="328"/>
                  </a:lnTo>
                  <a:lnTo>
                    <a:pt x="3960" y="324"/>
                  </a:lnTo>
                  <a:lnTo>
                    <a:pt x="3960" y="324"/>
                  </a:lnTo>
                  <a:lnTo>
                    <a:pt x="3964" y="322"/>
                  </a:lnTo>
                  <a:lnTo>
                    <a:pt x="3968" y="320"/>
                  </a:lnTo>
                  <a:lnTo>
                    <a:pt x="3968" y="320"/>
                  </a:lnTo>
                  <a:lnTo>
                    <a:pt x="4006" y="318"/>
                  </a:lnTo>
                  <a:lnTo>
                    <a:pt x="4044" y="314"/>
                  </a:lnTo>
                  <a:lnTo>
                    <a:pt x="4080" y="308"/>
                  </a:lnTo>
                  <a:lnTo>
                    <a:pt x="4098" y="304"/>
                  </a:lnTo>
                  <a:lnTo>
                    <a:pt x="4112" y="300"/>
                  </a:lnTo>
                  <a:lnTo>
                    <a:pt x="4112" y="300"/>
                  </a:lnTo>
                  <a:lnTo>
                    <a:pt x="4106" y="300"/>
                  </a:lnTo>
                  <a:lnTo>
                    <a:pt x="4102" y="300"/>
                  </a:lnTo>
                  <a:lnTo>
                    <a:pt x="4100" y="298"/>
                  </a:lnTo>
                  <a:lnTo>
                    <a:pt x="4100" y="298"/>
                  </a:lnTo>
                  <a:close/>
                </a:path>
              </a:pathLst>
            </a:custGeom>
            <a:solidFill>
              <a:srgbClr val="00BCF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9" name="TextBox 18"/>
          <p:cNvSpPr txBox="1"/>
          <p:nvPr/>
        </p:nvSpPr>
        <p:spPr>
          <a:xfrm>
            <a:off x="755576" y="195486"/>
            <a:ext cx="5112568" cy="707886"/>
          </a:xfrm>
          <a:prstGeom prst="rect">
            <a:avLst/>
          </a:prstGeom>
          <a:noFill/>
        </p:spPr>
        <p:txBody>
          <a:bodyPr wrap="square" rtlCol="0">
            <a:spAutoFit/>
          </a:bodyPr>
          <a:lstStyle/>
          <a:p>
            <a:r>
              <a:rPr lang="en-GB" sz="4000" b="1" dirty="0">
                <a:solidFill>
                  <a:schemeClr val="bg1"/>
                </a:solidFill>
                <a:latin typeface="+mj-lt"/>
              </a:rPr>
              <a:t>Health Risks </a:t>
            </a:r>
          </a:p>
        </p:txBody>
      </p:sp>
      <p:pic>
        <p:nvPicPr>
          <p:cNvPr id="15" name="Picture 1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
        <p:nvSpPr>
          <p:cNvPr id="5" name="Rectangle 4">
            <a:extLst>
              <a:ext uri="{FF2B5EF4-FFF2-40B4-BE49-F238E27FC236}">
                <a16:creationId xmlns:a16="http://schemas.microsoft.com/office/drawing/2014/main" id="{BEE3B9BF-E490-4E4A-990B-995C1D76D71B}"/>
              </a:ext>
            </a:extLst>
          </p:cNvPr>
          <p:cNvSpPr/>
          <p:nvPr/>
        </p:nvSpPr>
        <p:spPr>
          <a:xfrm>
            <a:off x="467544" y="1131590"/>
            <a:ext cx="6480720" cy="3139321"/>
          </a:xfrm>
          <a:prstGeom prst="rect">
            <a:avLst/>
          </a:prstGeom>
        </p:spPr>
        <p:txBody>
          <a:bodyPr wrap="square">
            <a:spAutoFit/>
          </a:bodyPr>
          <a:lstStyle/>
          <a:p>
            <a:pPr marL="285750" indent="-285750">
              <a:buFont typeface="Arial" panose="020B0604020202020204" pitchFamily="34" charset="0"/>
              <a:buChar char="•"/>
            </a:pPr>
            <a:r>
              <a:rPr lang="en-GB" dirty="0">
                <a:solidFill>
                  <a:srgbClr val="00BCF1"/>
                </a:solidFill>
              </a:rPr>
              <a:t>Increased heart rate and blood pressure</a:t>
            </a:r>
          </a:p>
          <a:p>
            <a:pPr marL="285750" indent="-285750">
              <a:buFont typeface="Arial" panose="020B0604020202020204" pitchFamily="34" charset="0"/>
              <a:buChar char="•"/>
            </a:pPr>
            <a:r>
              <a:rPr lang="en-GB" dirty="0">
                <a:solidFill>
                  <a:srgbClr val="00BCF1"/>
                </a:solidFill>
              </a:rPr>
              <a:t>Vomiting</a:t>
            </a:r>
          </a:p>
          <a:p>
            <a:pPr marL="285750" indent="-285750">
              <a:buFont typeface="Arial" panose="020B0604020202020204" pitchFamily="34" charset="0"/>
              <a:buChar char="•"/>
            </a:pPr>
            <a:r>
              <a:rPr lang="en-GB" dirty="0">
                <a:solidFill>
                  <a:srgbClr val="00BCF1"/>
                </a:solidFill>
              </a:rPr>
              <a:t>Dry mouth</a:t>
            </a:r>
          </a:p>
          <a:p>
            <a:pPr marL="285750" indent="-285750">
              <a:buFont typeface="Arial" panose="020B0604020202020204" pitchFamily="34" charset="0"/>
              <a:buChar char="•"/>
            </a:pPr>
            <a:r>
              <a:rPr lang="en-GB" dirty="0">
                <a:solidFill>
                  <a:srgbClr val="00BCF1"/>
                </a:solidFill>
              </a:rPr>
              <a:t>Bloodshot eyes</a:t>
            </a:r>
          </a:p>
          <a:p>
            <a:pPr marL="285750" indent="-285750">
              <a:buFont typeface="Arial" panose="020B0604020202020204" pitchFamily="34" charset="0"/>
              <a:buChar char="•"/>
            </a:pPr>
            <a:r>
              <a:rPr lang="en-GB" dirty="0">
                <a:solidFill>
                  <a:srgbClr val="00BCF1"/>
                </a:solidFill>
              </a:rPr>
              <a:t>Confusion and poor coordination</a:t>
            </a:r>
          </a:p>
          <a:p>
            <a:pPr marL="285750" indent="-285750">
              <a:buFont typeface="Arial" panose="020B0604020202020204" pitchFamily="34" charset="0"/>
              <a:buChar char="•"/>
            </a:pPr>
            <a:r>
              <a:rPr lang="en-GB" dirty="0">
                <a:solidFill>
                  <a:srgbClr val="00BCF1"/>
                </a:solidFill>
              </a:rPr>
              <a:t>Paranoia</a:t>
            </a:r>
          </a:p>
          <a:p>
            <a:pPr marL="285750" indent="-285750">
              <a:buFont typeface="Arial" panose="020B0604020202020204" pitchFamily="34" charset="0"/>
              <a:buChar char="•"/>
            </a:pPr>
            <a:r>
              <a:rPr lang="en-GB" dirty="0">
                <a:solidFill>
                  <a:srgbClr val="00BCF1"/>
                </a:solidFill>
              </a:rPr>
              <a:t>Hallucinations</a:t>
            </a:r>
          </a:p>
          <a:p>
            <a:pPr marL="285750" indent="-285750">
              <a:buFont typeface="Arial" panose="020B0604020202020204" pitchFamily="34" charset="0"/>
              <a:buChar char="•"/>
            </a:pPr>
            <a:r>
              <a:rPr lang="en-GB" dirty="0">
                <a:solidFill>
                  <a:srgbClr val="00BCF1"/>
                </a:solidFill>
              </a:rPr>
              <a:t>Panic attacks</a:t>
            </a:r>
          </a:p>
          <a:p>
            <a:pPr marL="285750" indent="-285750">
              <a:buFont typeface="Arial" panose="020B0604020202020204" pitchFamily="34" charset="0"/>
              <a:buChar char="•"/>
            </a:pPr>
            <a:r>
              <a:rPr lang="en-GB" dirty="0">
                <a:solidFill>
                  <a:srgbClr val="00BCF1"/>
                </a:solidFill>
              </a:rPr>
              <a:t>Impaired brain development</a:t>
            </a:r>
          </a:p>
          <a:p>
            <a:pPr marL="285750" indent="-285750">
              <a:buFont typeface="Arial" panose="020B0604020202020204" pitchFamily="34" charset="0"/>
              <a:buChar char="•"/>
            </a:pPr>
            <a:r>
              <a:rPr lang="en-GB" dirty="0">
                <a:solidFill>
                  <a:srgbClr val="00BCF1"/>
                </a:solidFill>
              </a:rPr>
              <a:t>Impact on mental health </a:t>
            </a:r>
          </a:p>
          <a:p>
            <a:pPr marL="285750" indent="-285750">
              <a:buFont typeface="Arial" panose="020B0604020202020204" pitchFamily="34" charset="0"/>
              <a:buChar char="•"/>
            </a:pPr>
            <a:r>
              <a:rPr lang="en-GB" dirty="0">
                <a:solidFill>
                  <a:srgbClr val="00BCF1"/>
                </a:solidFill>
              </a:rPr>
              <a:t>Psychosis</a:t>
            </a:r>
          </a:p>
        </p:txBody>
      </p:sp>
    </p:spTree>
    <p:extLst>
      <p:ext uri="{BB962C8B-B14F-4D97-AF65-F5344CB8AC3E}">
        <p14:creationId xmlns:p14="http://schemas.microsoft.com/office/powerpoint/2010/main" val="242046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316"/>
            <a:ext cx="8229600" cy="857250"/>
          </a:xfrm>
        </p:spPr>
        <p:txBody>
          <a:bodyPr>
            <a:normAutofit fontScale="90000"/>
          </a:bodyPr>
          <a:lstStyle/>
          <a:p>
            <a:pPr algn="l"/>
            <a:r>
              <a:rPr lang="en-GB" sz="4000" dirty="0">
                <a:solidFill>
                  <a:srgbClr val="00B0F0"/>
                </a:solidFill>
              </a:rPr>
              <a:t>Information to share with young people </a:t>
            </a:r>
          </a:p>
        </p:txBody>
      </p:sp>
      <p:sp>
        <p:nvSpPr>
          <p:cNvPr id="12" name="AutoShape 3"/>
          <p:cNvSpPr>
            <a:spLocks noChangeAspect="1" noChangeArrowheads="1" noTextEdit="1"/>
          </p:cNvSpPr>
          <p:nvPr/>
        </p:nvSpPr>
        <p:spPr bwMode="auto">
          <a:xfrm>
            <a:off x="6516217" y="1164470"/>
            <a:ext cx="1584176"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5"/>
          <p:cNvSpPr>
            <a:spLocks/>
          </p:cNvSpPr>
          <p:nvPr/>
        </p:nvSpPr>
        <p:spPr bwMode="auto">
          <a:xfrm>
            <a:off x="433316" y="1020963"/>
            <a:ext cx="1806235" cy="3134963"/>
          </a:xfrm>
          <a:custGeom>
            <a:avLst/>
            <a:gdLst>
              <a:gd name="T0" fmla="*/ 1312 w 1315"/>
              <a:gd name="T1" fmla="*/ 69 h 1732"/>
              <a:gd name="T2" fmla="*/ 1297 w 1315"/>
              <a:gd name="T3" fmla="*/ 38 h 1732"/>
              <a:gd name="T4" fmla="*/ 1270 w 1315"/>
              <a:gd name="T5" fmla="*/ 17 h 1732"/>
              <a:gd name="T6" fmla="*/ 1238 w 1315"/>
              <a:gd name="T7" fmla="*/ 6 h 1732"/>
              <a:gd name="T8" fmla="*/ 1227 w 1315"/>
              <a:gd name="T9" fmla="*/ 5 h 1732"/>
              <a:gd name="T10" fmla="*/ 1166 w 1315"/>
              <a:gd name="T11" fmla="*/ 5 h 1732"/>
              <a:gd name="T12" fmla="*/ 833 w 1315"/>
              <a:gd name="T13" fmla="*/ 3 h 1732"/>
              <a:gd name="T14" fmla="*/ 316 w 1315"/>
              <a:gd name="T15" fmla="*/ 0 h 1732"/>
              <a:gd name="T16" fmla="*/ 138 w 1315"/>
              <a:gd name="T17" fmla="*/ 0 h 1732"/>
              <a:gd name="T18" fmla="*/ 75 w 1315"/>
              <a:gd name="T19" fmla="*/ 2 h 1732"/>
              <a:gd name="T20" fmla="*/ 29 w 1315"/>
              <a:gd name="T21" fmla="*/ 28 h 1732"/>
              <a:gd name="T22" fmla="*/ 3 w 1315"/>
              <a:gd name="T23" fmla="*/ 75 h 1732"/>
              <a:gd name="T24" fmla="*/ 2 w 1315"/>
              <a:gd name="T25" fmla="*/ 166 h 1732"/>
              <a:gd name="T26" fmla="*/ 0 w 1315"/>
              <a:gd name="T27" fmla="*/ 1223 h 1732"/>
              <a:gd name="T28" fmla="*/ 0 w 1315"/>
              <a:gd name="T29" fmla="*/ 1608 h 1732"/>
              <a:gd name="T30" fmla="*/ 0 w 1315"/>
              <a:gd name="T31" fmla="*/ 1638 h 1732"/>
              <a:gd name="T32" fmla="*/ 0 w 1315"/>
              <a:gd name="T33" fmla="*/ 1646 h 1732"/>
              <a:gd name="T34" fmla="*/ 12 w 1315"/>
              <a:gd name="T35" fmla="*/ 1684 h 1732"/>
              <a:gd name="T36" fmla="*/ 32 w 1315"/>
              <a:gd name="T37" fmla="*/ 1707 h 1732"/>
              <a:gd name="T38" fmla="*/ 57 w 1315"/>
              <a:gd name="T39" fmla="*/ 1723 h 1732"/>
              <a:gd name="T40" fmla="*/ 86 w 1315"/>
              <a:gd name="T41" fmla="*/ 1730 h 1732"/>
              <a:gd name="T42" fmla="*/ 95 w 1315"/>
              <a:gd name="T43" fmla="*/ 1732 h 1732"/>
              <a:gd name="T44" fmla="*/ 647 w 1315"/>
              <a:gd name="T45" fmla="*/ 1729 h 1732"/>
              <a:gd name="T46" fmla="*/ 922 w 1315"/>
              <a:gd name="T47" fmla="*/ 1726 h 1732"/>
              <a:gd name="T48" fmla="*/ 1128 w 1315"/>
              <a:gd name="T49" fmla="*/ 1720 h 1732"/>
              <a:gd name="T50" fmla="*/ 1227 w 1315"/>
              <a:gd name="T51" fmla="*/ 1717 h 1732"/>
              <a:gd name="T52" fmla="*/ 1186 w 1315"/>
              <a:gd name="T53" fmla="*/ 1715 h 1732"/>
              <a:gd name="T54" fmla="*/ 1131 w 1315"/>
              <a:gd name="T55" fmla="*/ 1710 h 1732"/>
              <a:gd name="T56" fmla="*/ 1123 w 1315"/>
              <a:gd name="T57" fmla="*/ 1707 h 1732"/>
              <a:gd name="T58" fmla="*/ 1148 w 1315"/>
              <a:gd name="T59" fmla="*/ 1704 h 1732"/>
              <a:gd name="T60" fmla="*/ 980 w 1315"/>
              <a:gd name="T61" fmla="*/ 1701 h 1732"/>
              <a:gd name="T62" fmla="*/ 1105 w 1315"/>
              <a:gd name="T63" fmla="*/ 1692 h 1732"/>
              <a:gd name="T64" fmla="*/ 1094 w 1315"/>
              <a:gd name="T65" fmla="*/ 1686 h 1732"/>
              <a:gd name="T66" fmla="*/ 1109 w 1315"/>
              <a:gd name="T67" fmla="*/ 1678 h 1732"/>
              <a:gd name="T68" fmla="*/ 1227 w 1315"/>
              <a:gd name="T69" fmla="*/ 1674 h 1732"/>
              <a:gd name="T70" fmla="*/ 1247 w 1315"/>
              <a:gd name="T71" fmla="*/ 1669 h 1732"/>
              <a:gd name="T72" fmla="*/ 1263 w 1315"/>
              <a:gd name="T73" fmla="*/ 1652 h 1732"/>
              <a:gd name="T74" fmla="*/ 1258 w 1315"/>
              <a:gd name="T75" fmla="*/ 1664 h 1732"/>
              <a:gd name="T76" fmla="*/ 1263 w 1315"/>
              <a:gd name="T77" fmla="*/ 1660 h 1732"/>
              <a:gd name="T78" fmla="*/ 1269 w 1315"/>
              <a:gd name="T79" fmla="*/ 1647 h 1732"/>
              <a:gd name="T80" fmla="*/ 1272 w 1315"/>
              <a:gd name="T81" fmla="*/ 1638 h 1732"/>
              <a:gd name="T82" fmla="*/ 1275 w 1315"/>
              <a:gd name="T83" fmla="*/ 1621 h 1732"/>
              <a:gd name="T84" fmla="*/ 1281 w 1315"/>
              <a:gd name="T85" fmla="*/ 1245 h 1732"/>
              <a:gd name="T86" fmla="*/ 1289 w 1315"/>
              <a:gd name="T87" fmla="*/ 332 h 1732"/>
              <a:gd name="T88" fmla="*/ 1292 w 1315"/>
              <a:gd name="T89" fmla="*/ 340 h 1732"/>
              <a:gd name="T90" fmla="*/ 1295 w 1315"/>
              <a:gd name="T91" fmla="*/ 347 h 1732"/>
              <a:gd name="T92" fmla="*/ 1297 w 1315"/>
              <a:gd name="T93" fmla="*/ 338 h 1732"/>
              <a:gd name="T94" fmla="*/ 1298 w 1315"/>
              <a:gd name="T95" fmla="*/ 343 h 1732"/>
              <a:gd name="T96" fmla="*/ 1300 w 1315"/>
              <a:gd name="T97" fmla="*/ 329 h 1732"/>
              <a:gd name="T98" fmla="*/ 1303 w 1315"/>
              <a:gd name="T99" fmla="*/ 303 h 1732"/>
              <a:gd name="T100" fmla="*/ 1306 w 1315"/>
              <a:gd name="T101" fmla="*/ 295 h 1732"/>
              <a:gd name="T102" fmla="*/ 1306 w 1315"/>
              <a:gd name="T103" fmla="*/ 290 h 1732"/>
              <a:gd name="T104" fmla="*/ 1309 w 1315"/>
              <a:gd name="T105" fmla="*/ 270 h 1732"/>
              <a:gd name="T106" fmla="*/ 1313 w 1315"/>
              <a:gd name="T107" fmla="*/ 129 h 1732"/>
              <a:gd name="T108" fmla="*/ 1315 w 1315"/>
              <a:gd name="T109" fmla="*/ 101 h 1732"/>
              <a:gd name="T110" fmla="*/ 1315 w 1315"/>
              <a:gd name="T111" fmla="*/ 91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15" h="1732">
                <a:moveTo>
                  <a:pt x="1315" y="91"/>
                </a:moveTo>
                <a:lnTo>
                  <a:pt x="1315" y="91"/>
                </a:lnTo>
                <a:lnTo>
                  <a:pt x="1313" y="80"/>
                </a:lnTo>
                <a:lnTo>
                  <a:pt x="1312" y="69"/>
                </a:lnTo>
                <a:lnTo>
                  <a:pt x="1307" y="58"/>
                </a:lnTo>
                <a:lnTo>
                  <a:pt x="1303" y="48"/>
                </a:lnTo>
                <a:lnTo>
                  <a:pt x="1303" y="48"/>
                </a:lnTo>
                <a:lnTo>
                  <a:pt x="1297" y="38"/>
                </a:lnTo>
                <a:lnTo>
                  <a:pt x="1289" y="31"/>
                </a:lnTo>
                <a:lnTo>
                  <a:pt x="1280" y="23"/>
                </a:lnTo>
                <a:lnTo>
                  <a:pt x="1270" y="17"/>
                </a:lnTo>
                <a:lnTo>
                  <a:pt x="1270" y="17"/>
                </a:lnTo>
                <a:lnTo>
                  <a:pt x="1260" y="12"/>
                </a:lnTo>
                <a:lnTo>
                  <a:pt x="1249" y="8"/>
                </a:lnTo>
                <a:lnTo>
                  <a:pt x="1249" y="8"/>
                </a:lnTo>
                <a:lnTo>
                  <a:pt x="1238" y="6"/>
                </a:lnTo>
                <a:lnTo>
                  <a:pt x="1238" y="6"/>
                </a:lnTo>
                <a:lnTo>
                  <a:pt x="1232" y="5"/>
                </a:lnTo>
                <a:lnTo>
                  <a:pt x="1229" y="5"/>
                </a:lnTo>
                <a:lnTo>
                  <a:pt x="1227" y="5"/>
                </a:lnTo>
                <a:lnTo>
                  <a:pt x="1227" y="5"/>
                </a:lnTo>
                <a:lnTo>
                  <a:pt x="1207" y="5"/>
                </a:lnTo>
                <a:lnTo>
                  <a:pt x="1207" y="5"/>
                </a:lnTo>
                <a:lnTo>
                  <a:pt x="1166" y="5"/>
                </a:lnTo>
                <a:lnTo>
                  <a:pt x="1166" y="5"/>
                </a:lnTo>
                <a:lnTo>
                  <a:pt x="1000" y="5"/>
                </a:lnTo>
                <a:lnTo>
                  <a:pt x="833" y="3"/>
                </a:lnTo>
                <a:lnTo>
                  <a:pt x="833" y="3"/>
                </a:lnTo>
                <a:lnTo>
                  <a:pt x="807" y="3"/>
                </a:lnTo>
                <a:lnTo>
                  <a:pt x="807" y="3"/>
                </a:lnTo>
                <a:lnTo>
                  <a:pt x="316" y="0"/>
                </a:lnTo>
                <a:lnTo>
                  <a:pt x="316" y="0"/>
                </a:lnTo>
                <a:lnTo>
                  <a:pt x="197" y="0"/>
                </a:lnTo>
                <a:lnTo>
                  <a:pt x="197" y="0"/>
                </a:lnTo>
                <a:lnTo>
                  <a:pt x="138" y="0"/>
                </a:lnTo>
                <a:lnTo>
                  <a:pt x="138" y="0"/>
                </a:lnTo>
                <a:lnTo>
                  <a:pt x="109" y="0"/>
                </a:lnTo>
                <a:lnTo>
                  <a:pt x="94" y="0"/>
                </a:lnTo>
                <a:lnTo>
                  <a:pt x="94" y="0"/>
                </a:lnTo>
                <a:lnTo>
                  <a:pt x="75" y="2"/>
                </a:lnTo>
                <a:lnTo>
                  <a:pt x="58" y="8"/>
                </a:lnTo>
                <a:lnTo>
                  <a:pt x="58" y="8"/>
                </a:lnTo>
                <a:lnTo>
                  <a:pt x="41" y="17"/>
                </a:lnTo>
                <a:lnTo>
                  <a:pt x="29" y="28"/>
                </a:lnTo>
                <a:lnTo>
                  <a:pt x="17" y="41"/>
                </a:lnTo>
                <a:lnTo>
                  <a:pt x="9" y="57"/>
                </a:lnTo>
                <a:lnTo>
                  <a:pt x="9" y="57"/>
                </a:lnTo>
                <a:lnTo>
                  <a:pt x="3" y="75"/>
                </a:lnTo>
                <a:lnTo>
                  <a:pt x="2" y="92"/>
                </a:lnTo>
                <a:lnTo>
                  <a:pt x="2" y="108"/>
                </a:lnTo>
                <a:lnTo>
                  <a:pt x="2" y="108"/>
                </a:lnTo>
                <a:lnTo>
                  <a:pt x="2" y="166"/>
                </a:lnTo>
                <a:lnTo>
                  <a:pt x="2" y="166"/>
                </a:lnTo>
                <a:lnTo>
                  <a:pt x="2" y="283"/>
                </a:lnTo>
                <a:lnTo>
                  <a:pt x="2" y="283"/>
                </a:lnTo>
                <a:lnTo>
                  <a:pt x="0" y="1223"/>
                </a:lnTo>
                <a:lnTo>
                  <a:pt x="0" y="1223"/>
                </a:lnTo>
                <a:lnTo>
                  <a:pt x="0" y="1478"/>
                </a:lnTo>
                <a:lnTo>
                  <a:pt x="0" y="1478"/>
                </a:lnTo>
                <a:lnTo>
                  <a:pt x="0" y="1608"/>
                </a:lnTo>
                <a:lnTo>
                  <a:pt x="0" y="1624"/>
                </a:lnTo>
                <a:lnTo>
                  <a:pt x="0" y="1632"/>
                </a:lnTo>
                <a:lnTo>
                  <a:pt x="0" y="1637"/>
                </a:lnTo>
                <a:lnTo>
                  <a:pt x="0" y="1638"/>
                </a:lnTo>
                <a:lnTo>
                  <a:pt x="0" y="1640"/>
                </a:lnTo>
                <a:lnTo>
                  <a:pt x="0" y="1640"/>
                </a:lnTo>
                <a:lnTo>
                  <a:pt x="0" y="1646"/>
                </a:lnTo>
                <a:lnTo>
                  <a:pt x="0" y="1646"/>
                </a:lnTo>
                <a:lnTo>
                  <a:pt x="2" y="1655"/>
                </a:lnTo>
                <a:lnTo>
                  <a:pt x="5" y="1666"/>
                </a:lnTo>
                <a:lnTo>
                  <a:pt x="8" y="1675"/>
                </a:lnTo>
                <a:lnTo>
                  <a:pt x="12" y="1684"/>
                </a:lnTo>
                <a:lnTo>
                  <a:pt x="12" y="1684"/>
                </a:lnTo>
                <a:lnTo>
                  <a:pt x="18" y="1692"/>
                </a:lnTo>
                <a:lnTo>
                  <a:pt x="25" y="1700"/>
                </a:lnTo>
                <a:lnTo>
                  <a:pt x="32" y="1707"/>
                </a:lnTo>
                <a:lnTo>
                  <a:pt x="40" y="1714"/>
                </a:lnTo>
                <a:lnTo>
                  <a:pt x="40" y="1714"/>
                </a:lnTo>
                <a:lnTo>
                  <a:pt x="48" y="1720"/>
                </a:lnTo>
                <a:lnTo>
                  <a:pt x="57" y="1723"/>
                </a:lnTo>
                <a:lnTo>
                  <a:pt x="66" y="1727"/>
                </a:lnTo>
                <a:lnTo>
                  <a:pt x="77" y="1729"/>
                </a:lnTo>
                <a:lnTo>
                  <a:pt x="77" y="1729"/>
                </a:lnTo>
                <a:lnTo>
                  <a:pt x="86" y="1730"/>
                </a:lnTo>
                <a:lnTo>
                  <a:pt x="86" y="1730"/>
                </a:lnTo>
                <a:lnTo>
                  <a:pt x="92" y="1730"/>
                </a:lnTo>
                <a:lnTo>
                  <a:pt x="94" y="1732"/>
                </a:lnTo>
                <a:lnTo>
                  <a:pt x="95" y="1732"/>
                </a:lnTo>
                <a:lnTo>
                  <a:pt x="103" y="1732"/>
                </a:lnTo>
                <a:lnTo>
                  <a:pt x="135" y="1730"/>
                </a:lnTo>
                <a:lnTo>
                  <a:pt x="135" y="1730"/>
                </a:lnTo>
                <a:lnTo>
                  <a:pt x="647" y="1729"/>
                </a:lnTo>
                <a:lnTo>
                  <a:pt x="647" y="1729"/>
                </a:lnTo>
                <a:lnTo>
                  <a:pt x="674" y="1727"/>
                </a:lnTo>
                <a:lnTo>
                  <a:pt x="674" y="1727"/>
                </a:lnTo>
                <a:lnTo>
                  <a:pt x="922" y="1726"/>
                </a:lnTo>
                <a:lnTo>
                  <a:pt x="1045" y="1724"/>
                </a:lnTo>
                <a:lnTo>
                  <a:pt x="1152" y="1720"/>
                </a:lnTo>
                <a:lnTo>
                  <a:pt x="1152" y="1720"/>
                </a:lnTo>
                <a:lnTo>
                  <a:pt x="1128" y="1720"/>
                </a:lnTo>
                <a:lnTo>
                  <a:pt x="1109" y="1720"/>
                </a:lnTo>
                <a:lnTo>
                  <a:pt x="1109" y="1720"/>
                </a:lnTo>
                <a:lnTo>
                  <a:pt x="1174" y="1718"/>
                </a:lnTo>
                <a:lnTo>
                  <a:pt x="1227" y="1717"/>
                </a:lnTo>
                <a:lnTo>
                  <a:pt x="1227" y="1717"/>
                </a:lnTo>
                <a:lnTo>
                  <a:pt x="1163" y="1717"/>
                </a:lnTo>
                <a:lnTo>
                  <a:pt x="1163" y="1717"/>
                </a:lnTo>
                <a:lnTo>
                  <a:pt x="1186" y="1715"/>
                </a:lnTo>
                <a:lnTo>
                  <a:pt x="1195" y="1714"/>
                </a:lnTo>
                <a:lnTo>
                  <a:pt x="1201" y="1712"/>
                </a:lnTo>
                <a:lnTo>
                  <a:pt x="1201" y="1712"/>
                </a:lnTo>
                <a:lnTo>
                  <a:pt x="1131" y="1710"/>
                </a:lnTo>
                <a:lnTo>
                  <a:pt x="1131" y="1710"/>
                </a:lnTo>
                <a:lnTo>
                  <a:pt x="1140" y="1709"/>
                </a:lnTo>
                <a:lnTo>
                  <a:pt x="1135" y="1707"/>
                </a:lnTo>
                <a:lnTo>
                  <a:pt x="1123" y="1707"/>
                </a:lnTo>
                <a:lnTo>
                  <a:pt x="1115" y="1706"/>
                </a:lnTo>
                <a:lnTo>
                  <a:pt x="1115" y="1706"/>
                </a:lnTo>
                <a:lnTo>
                  <a:pt x="1135" y="1706"/>
                </a:lnTo>
                <a:lnTo>
                  <a:pt x="1148" y="1704"/>
                </a:lnTo>
                <a:lnTo>
                  <a:pt x="1148" y="1704"/>
                </a:lnTo>
                <a:lnTo>
                  <a:pt x="1103" y="1704"/>
                </a:lnTo>
                <a:lnTo>
                  <a:pt x="1058" y="1703"/>
                </a:lnTo>
                <a:lnTo>
                  <a:pt x="980" y="1701"/>
                </a:lnTo>
                <a:lnTo>
                  <a:pt x="980" y="1701"/>
                </a:lnTo>
                <a:lnTo>
                  <a:pt x="1055" y="1698"/>
                </a:lnTo>
                <a:lnTo>
                  <a:pt x="1085" y="1697"/>
                </a:lnTo>
                <a:lnTo>
                  <a:pt x="1105" y="1692"/>
                </a:lnTo>
                <a:lnTo>
                  <a:pt x="1105" y="1692"/>
                </a:lnTo>
                <a:lnTo>
                  <a:pt x="1095" y="1689"/>
                </a:lnTo>
                <a:lnTo>
                  <a:pt x="1094" y="1687"/>
                </a:lnTo>
                <a:lnTo>
                  <a:pt x="1094" y="1686"/>
                </a:lnTo>
                <a:lnTo>
                  <a:pt x="1095" y="1684"/>
                </a:lnTo>
                <a:lnTo>
                  <a:pt x="1098" y="1683"/>
                </a:lnTo>
                <a:lnTo>
                  <a:pt x="1109" y="1678"/>
                </a:lnTo>
                <a:lnTo>
                  <a:pt x="1109" y="1678"/>
                </a:lnTo>
                <a:lnTo>
                  <a:pt x="1092" y="1677"/>
                </a:lnTo>
                <a:lnTo>
                  <a:pt x="1080" y="1674"/>
                </a:lnTo>
                <a:lnTo>
                  <a:pt x="1227" y="1674"/>
                </a:lnTo>
                <a:lnTo>
                  <a:pt x="1227" y="1674"/>
                </a:lnTo>
                <a:lnTo>
                  <a:pt x="1237" y="1674"/>
                </a:lnTo>
                <a:lnTo>
                  <a:pt x="1244" y="1671"/>
                </a:lnTo>
                <a:lnTo>
                  <a:pt x="1244" y="1671"/>
                </a:lnTo>
                <a:lnTo>
                  <a:pt x="1247" y="1669"/>
                </a:lnTo>
                <a:lnTo>
                  <a:pt x="1247" y="1669"/>
                </a:lnTo>
                <a:lnTo>
                  <a:pt x="1257" y="1663"/>
                </a:lnTo>
                <a:lnTo>
                  <a:pt x="1260" y="1658"/>
                </a:lnTo>
                <a:lnTo>
                  <a:pt x="1263" y="1652"/>
                </a:lnTo>
                <a:lnTo>
                  <a:pt x="1263" y="1652"/>
                </a:lnTo>
                <a:lnTo>
                  <a:pt x="1258" y="1661"/>
                </a:lnTo>
                <a:lnTo>
                  <a:pt x="1258" y="1661"/>
                </a:lnTo>
                <a:lnTo>
                  <a:pt x="1258" y="1664"/>
                </a:lnTo>
                <a:lnTo>
                  <a:pt x="1258" y="1664"/>
                </a:lnTo>
                <a:lnTo>
                  <a:pt x="1258" y="1664"/>
                </a:lnTo>
                <a:lnTo>
                  <a:pt x="1263" y="1660"/>
                </a:lnTo>
                <a:lnTo>
                  <a:pt x="1263" y="1660"/>
                </a:lnTo>
                <a:lnTo>
                  <a:pt x="1264" y="1655"/>
                </a:lnTo>
                <a:lnTo>
                  <a:pt x="1264" y="1655"/>
                </a:lnTo>
                <a:lnTo>
                  <a:pt x="1269" y="1647"/>
                </a:lnTo>
                <a:lnTo>
                  <a:pt x="1269" y="1647"/>
                </a:lnTo>
                <a:lnTo>
                  <a:pt x="1270" y="1643"/>
                </a:lnTo>
                <a:lnTo>
                  <a:pt x="1270" y="1643"/>
                </a:lnTo>
                <a:lnTo>
                  <a:pt x="1272" y="1638"/>
                </a:lnTo>
                <a:lnTo>
                  <a:pt x="1272" y="1638"/>
                </a:lnTo>
                <a:lnTo>
                  <a:pt x="1274" y="1632"/>
                </a:lnTo>
                <a:lnTo>
                  <a:pt x="1274" y="1632"/>
                </a:lnTo>
                <a:lnTo>
                  <a:pt x="1275" y="1621"/>
                </a:lnTo>
                <a:lnTo>
                  <a:pt x="1275" y="1621"/>
                </a:lnTo>
                <a:lnTo>
                  <a:pt x="1277" y="1597"/>
                </a:lnTo>
                <a:lnTo>
                  <a:pt x="1278" y="1560"/>
                </a:lnTo>
                <a:lnTo>
                  <a:pt x="1280" y="1462"/>
                </a:lnTo>
                <a:lnTo>
                  <a:pt x="1281" y="1245"/>
                </a:lnTo>
                <a:lnTo>
                  <a:pt x="1281" y="1245"/>
                </a:lnTo>
                <a:lnTo>
                  <a:pt x="1283" y="762"/>
                </a:lnTo>
                <a:lnTo>
                  <a:pt x="1286" y="541"/>
                </a:lnTo>
                <a:lnTo>
                  <a:pt x="1289" y="332"/>
                </a:lnTo>
                <a:lnTo>
                  <a:pt x="1289" y="332"/>
                </a:lnTo>
                <a:lnTo>
                  <a:pt x="1289" y="332"/>
                </a:lnTo>
                <a:lnTo>
                  <a:pt x="1290" y="333"/>
                </a:lnTo>
                <a:lnTo>
                  <a:pt x="1292" y="340"/>
                </a:lnTo>
                <a:lnTo>
                  <a:pt x="1292" y="346"/>
                </a:lnTo>
                <a:lnTo>
                  <a:pt x="1293" y="347"/>
                </a:lnTo>
                <a:lnTo>
                  <a:pt x="1295" y="347"/>
                </a:lnTo>
                <a:lnTo>
                  <a:pt x="1295" y="347"/>
                </a:lnTo>
                <a:lnTo>
                  <a:pt x="1295" y="337"/>
                </a:lnTo>
                <a:lnTo>
                  <a:pt x="1295" y="326"/>
                </a:lnTo>
                <a:lnTo>
                  <a:pt x="1295" y="326"/>
                </a:lnTo>
                <a:lnTo>
                  <a:pt x="1297" y="338"/>
                </a:lnTo>
                <a:lnTo>
                  <a:pt x="1297" y="343"/>
                </a:lnTo>
                <a:lnTo>
                  <a:pt x="1297" y="343"/>
                </a:lnTo>
                <a:lnTo>
                  <a:pt x="1298" y="343"/>
                </a:lnTo>
                <a:lnTo>
                  <a:pt x="1298" y="343"/>
                </a:lnTo>
                <a:lnTo>
                  <a:pt x="1298" y="327"/>
                </a:lnTo>
                <a:lnTo>
                  <a:pt x="1298" y="326"/>
                </a:lnTo>
                <a:lnTo>
                  <a:pt x="1298" y="326"/>
                </a:lnTo>
                <a:lnTo>
                  <a:pt x="1300" y="329"/>
                </a:lnTo>
                <a:lnTo>
                  <a:pt x="1300" y="329"/>
                </a:lnTo>
                <a:lnTo>
                  <a:pt x="1301" y="326"/>
                </a:lnTo>
                <a:lnTo>
                  <a:pt x="1301" y="326"/>
                </a:lnTo>
                <a:lnTo>
                  <a:pt x="1303" y="303"/>
                </a:lnTo>
                <a:lnTo>
                  <a:pt x="1304" y="292"/>
                </a:lnTo>
                <a:lnTo>
                  <a:pt x="1304" y="290"/>
                </a:lnTo>
                <a:lnTo>
                  <a:pt x="1306" y="295"/>
                </a:lnTo>
                <a:lnTo>
                  <a:pt x="1306" y="295"/>
                </a:lnTo>
                <a:lnTo>
                  <a:pt x="1304" y="310"/>
                </a:lnTo>
                <a:lnTo>
                  <a:pt x="1304" y="310"/>
                </a:lnTo>
                <a:lnTo>
                  <a:pt x="1306" y="304"/>
                </a:lnTo>
                <a:lnTo>
                  <a:pt x="1306" y="290"/>
                </a:lnTo>
                <a:lnTo>
                  <a:pt x="1306" y="275"/>
                </a:lnTo>
                <a:lnTo>
                  <a:pt x="1307" y="267"/>
                </a:lnTo>
                <a:lnTo>
                  <a:pt x="1307" y="267"/>
                </a:lnTo>
                <a:lnTo>
                  <a:pt x="1309" y="270"/>
                </a:lnTo>
                <a:lnTo>
                  <a:pt x="1310" y="270"/>
                </a:lnTo>
                <a:lnTo>
                  <a:pt x="1310" y="267"/>
                </a:lnTo>
                <a:lnTo>
                  <a:pt x="1310" y="267"/>
                </a:lnTo>
                <a:lnTo>
                  <a:pt x="1313" y="129"/>
                </a:lnTo>
                <a:lnTo>
                  <a:pt x="1313" y="129"/>
                </a:lnTo>
                <a:lnTo>
                  <a:pt x="1315" y="111"/>
                </a:lnTo>
                <a:lnTo>
                  <a:pt x="1315" y="111"/>
                </a:lnTo>
                <a:lnTo>
                  <a:pt x="1315" y="101"/>
                </a:lnTo>
                <a:lnTo>
                  <a:pt x="1315" y="97"/>
                </a:lnTo>
                <a:lnTo>
                  <a:pt x="1315" y="94"/>
                </a:lnTo>
                <a:lnTo>
                  <a:pt x="1315" y="94"/>
                </a:lnTo>
                <a:lnTo>
                  <a:pt x="1315" y="91"/>
                </a:lnTo>
                <a:close/>
              </a:path>
            </a:pathLst>
          </a:custGeom>
          <a:solidFill>
            <a:srgbClr val="00BCF1"/>
          </a:solidFill>
          <a:ln>
            <a:noFill/>
          </a:ln>
        </p:spPr>
        <p:txBody>
          <a:bodyPr vert="horz" wrap="square" lIns="91440" tIns="45720" rIns="91440" bIns="45720" numCol="1" anchor="t" anchorCtr="0" compatLnSpc="1">
            <a:prstTxWarp prst="textNoShape">
              <a:avLst/>
            </a:prstTxWarp>
          </a:bodyPr>
          <a:lstStyle/>
          <a:p>
            <a:endParaRPr lang="en-GB"/>
          </a:p>
        </p:txBody>
      </p:sp>
      <p:sp>
        <p:nvSpPr>
          <p:cNvPr id="21" name="AutoShape 3"/>
          <p:cNvSpPr>
            <a:spLocks noChangeAspect="1" noChangeArrowheads="1" noTextEdit="1"/>
          </p:cNvSpPr>
          <p:nvPr/>
        </p:nvSpPr>
        <p:spPr bwMode="auto">
          <a:xfrm>
            <a:off x="4211960" y="1312107"/>
            <a:ext cx="1584176" cy="274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pic>
        <p:nvPicPr>
          <p:cNvPr id="10" name="Picture 9"/>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
        <p:nvSpPr>
          <p:cNvPr id="14" name="TextBox 13"/>
          <p:cNvSpPr txBox="1"/>
          <p:nvPr/>
        </p:nvSpPr>
        <p:spPr>
          <a:xfrm>
            <a:off x="421249" y="1046589"/>
            <a:ext cx="1777129" cy="2677656"/>
          </a:xfrm>
          <a:prstGeom prst="rect">
            <a:avLst/>
          </a:prstGeom>
          <a:noFill/>
        </p:spPr>
        <p:txBody>
          <a:bodyPr wrap="square" rtlCol="0">
            <a:spAutoFit/>
          </a:bodyPr>
          <a:lstStyle/>
          <a:p>
            <a:r>
              <a:rPr lang="en-GB" sz="1400" dirty="0">
                <a:solidFill>
                  <a:schemeClr val="bg1"/>
                </a:solidFill>
              </a:rPr>
              <a:t>Edibles look like normal sweets and imitate popular brands  such as Haribo, Nerds and </a:t>
            </a:r>
            <a:r>
              <a:rPr lang="en-GB" sz="1400" dirty="0" err="1">
                <a:solidFill>
                  <a:schemeClr val="bg1"/>
                </a:solidFill>
              </a:rPr>
              <a:t>Sourpatch</a:t>
            </a:r>
            <a:r>
              <a:rPr lang="en-GB" sz="1400" dirty="0">
                <a:solidFill>
                  <a:schemeClr val="bg1"/>
                </a:solidFill>
              </a:rPr>
              <a:t>. To spot them, look at the packaging carefully </a:t>
            </a:r>
          </a:p>
          <a:p>
            <a:endParaRPr lang="en-GB" sz="1400" dirty="0">
              <a:solidFill>
                <a:schemeClr val="bg1"/>
              </a:solidFill>
            </a:endParaRPr>
          </a:p>
          <a:p>
            <a:r>
              <a:rPr lang="en-GB" sz="1400" dirty="0">
                <a:solidFill>
                  <a:schemeClr val="bg1"/>
                </a:solidFill>
              </a:rPr>
              <a:t>If you come across edibles, speak to an adult </a:t>
            </a:r>
          </a:p>
        </p:txBody>
      </p:sp>
      <p:pic>
        <p:nvPicPr>
          <p:cNvPr id="4" name="Picture 3">
            <a:extLst>
              <a:ext uri="{FF2B5EF4-FFF2-40B4-BE49-F238E27FC236}">
                <a16:creationId xmlns:a16="http://schemas.microsoft.com/office/drawing/2014/main" id="{2791AA3C-2323-4BCB-8EAF-41FC81913847}"/>
              </a:ext>
            </a:extLst>
          </p:cNvPr>
          <p:cNvPicPr>
            <a:picLocks noChangeAspect="1"/>
          </p:cNvPicPr>
          <p:nvPr/>
        </p:nvPicPr>
        <p:blipFill>
          <a:blip r:embed="rId3"/>
          <a:stretch>
            <a:fillRect/>
          </a:stretch>
        </p:blipFill>
        <p:spPr>
          <a:xfrm>
            <a:off x="4489586" y="1018588"/>
            <a:ext cx="1804572" cy="3139712"/>
          </a:xfrm>
          <a:prstGeom prst="rect">
            <a:avLst/>
          </a:prstGeom>
        </p:spPr>
      </p:pic>
      <p:sp>
        <p:nvSpPr>
          <p:cNvPr id="15" name="Freeform 5">
            <a:extLst>
              <a:ext uri="{FF2B5EF4-FFF2-40B4-BE49-F238E27FC236}">
                <a16:creationId xmlns:a16="http://schemas.microsoft.com/office/drawing/2014/main" id="{4E34DDD5-AB92-458F-8B29-14CB91FD9E43}"/>
              </a:ext>
            </a:extLst>
          </p:cNvPr>
          <p:cNvSpPr>
            <a:spLocks/>
          </p:cNvSpPr>
          <p:nvPr/>
        </p:nvSpPr>
        <p:spPr bwMode="auto">
          <a:xfrm>
            <a:off x="6501822" y="1006643"/>
            <a:ext cx="1806235" cy="3134963"/>
          </a:xfrm>
          <a:custGeom>
            <a:avLst/>
            <a:gdLst>
              <a:gd name="T0" fmla="*/ 1312 w 1315"/>
              <a:gd name="T1" fmla="*/ 69 h 1732"/>
              <a:gd name="T2" fmla="*/ 1297 w 1315"/>
              <a:gd name="T3" fmla="*/ 38 h 1732"/>
              <a:gd name="T4" fmla="*/ 1270 w 1315"/>
              <a:gd name="T5" fmla="*/ 17 h 1732"/>
              <a:gd name="T6" fmla="*/ 1238 w 1315"/>
              <a:gd name="T7" fmla="*/ 6 h 1732"/>
              <a:gd name="T8" fmla="*/ 1227 w 1315"/>
              <a:gd name="T9" fmla="*/ 5 h 1732"/>
              <a:gd name="T10" fmla="*/ 1166 w 1315"/>
              <a:gd name="T11" fmla="*/ 5 h 1732"/>
              <a:gd name="T12" fmla="*/ 833 w 1315"/>
              <a:gd name="T13" fmla="*/ 3 h 1732"/>
              <a:gd name="T14" fmla="*/ 316 w 1315"/>
              <a:gd name="T15" fmla="*/ 0 h 1732"/>
              <a:gd name="T16" fmla="*/ 138 w 1315"/>
              <a:gd name="T17" fmla="*/ 0 h 1732"/>
              <a:gd name="T18" fmla="*/ 75 w 1315"/>
              <a:gd name="T19" fmla="*/ 2 h 1732"/>
              <a:gd name="T20" fmla="*/ 29 w 1315"/>
              <a:gd name="T21" fmla="*/ 28 h 1732"/>
              <a:gd name="T22" fmla="*/ 3 w 1315"/>
              <a:gd name="T23" fmla="*/ 75 h 1732"/>
              <a:gd name="T24" fmla="*/ 2 w 1315"/>
              <a:gd name="T25" fmla="*/ 166 h 1732"/>
              <a:gd name="T26" fmla="*/ 0 w 1315"/>
              <a:gd name="T27" fmla="*/ 1223 h 1732"/>
              <a:gd name="T28" fmla="*/ 0 w 1315"/>
              <a:gd name="T29" fmla="*/ 1608 h 1732"/>
              <a:gd name="T30" fmla="*/ 0 w 1315"/>
              <a:gd name="T31" fmla="*/ 1638 h 1732"/>
              <a:gd name="T32" fmla="*/ 0 w 1315"/>
              <a:gd name="T33" fmla="*/ 1646 h 1732"/>
              <a:gd name="T34" fmla="*/ 12 w 1315"/>
              <a:gd name="T35" fmla="*/ 1684 h 1732"/>
              <a:gd name="T36" fmla="*/ 32 w 1315"/>
              <a:gd name="T37" fmla="*/ 1707 h 1732"/>
              <a:gd name="T38" fmla="*/ 57 w 1315"/>
              <a:gd name="T39" fmla="*/ 1723 h 1732"/>
              <a:gd name="T40" fmla="*/ 86 w 1315"/>
              <a:gd name="T41" fmla="*/ 1730 h 1732"/>
              <a:gd name="T42" fmla="*/ 95 w 1315"/>
              <a:gd name="T43" fmla="*/ 1732 h 1732"/>
              <a:gd name="T44" fmla="*/ 647 w 1315"/>
              <a:gd name="T45" fmla="*/ 1729 h 1732"/>
              <a:gd name="T46" fmla="*/ 922 w 1315"/>
              <a:gd name="T47" fmla="*/ 1726 h 1732"/>
              <a:gd name="T48" fmla="*/ 1128 w 1315"/>
              <a:gd name="T49" fmla="*/ 1720 h 1732"/>
              <a:gd name="T50" fmla="*/ 1227 w 1315"/>
              <a:gd name="T51" fmla="*/ 1717 h 1732"/>
              <a:gd name="T52" fmla="*/ 1186 w 1315"/>
              <a:gd name="T53" fmla="*/ 1715 h 1732"/>
              <a:gd name="T54" fmla="*/ 1131 w 1315"/>
              <a:gd name="T55" fmla="*/ 1710 h 1732"/>
              <a:gd name="T56" fmla="*/ 1123 w 1315"/>
              <a:gd name="T57" fmla="*/ 1707 h 1732"/>
              <a:gd name="T58" fmla="*/ 1148 w 1315"/>
              <a:gd name="T59" fmla="*/ 1704 h 1732"/>
              <a:gd name="T60" fmla="*/ 980 w 1315"/>
              <a:gd name="T61" fmla="*/ 1701 h 1732"/>
              <a:gd name="T62" fmla="*/ 1105 w 1315"/>
              <a:gd name="T63" fmla="*/ 1692 h 1732"/>
              <a:gd name="T64" fmla="*/ 1094 w 1315"/>
              <a:gd name="T65" fmla="*/ 1686 h 1732"/>
              <a:gd name="T66" fmla="*/ 1109 w 1315"/>
              <a:gd name="T67" fmla="*/ 1678 h 1732"/>
              <a:gd name="T68" fmla="*/ 1227 w 1315"/>
              <a:gd name="T69" fmla="*/ 1674 h 1732"/>
              <a:gd name="T70" fmla="*/ 1247 w 1315"/>
              <a:gd name="T71" fmla="*/ 1669 h 1732"/>
              <a:gd name="T72" fmla="*/ 1263 w 1315"/>
              <a:gd name="T73" fmla="*/ 1652 h 1732"/>
              <a:gd name="T74" fmla="*/ 1258 w 1315"/>
              <a:gd name="T75" fmla="*/ 1664 h 1732"/>
              <a:gd name="T76" fmla="*/ 1263 w 1315"/>
              <a:gd name="T77" fmla="*/ 1660 h 1732"/>
              <a:gd name="T78" fmla="*/ 1269 w 1315"/>
              <a:gd name="T79" fmla="*/ 1647 h 1732"/>
              <a:gd name="T80" fmla="*/ 1272 w 1315"/>
              <a:gd name="T81" fmla="*/ 1638 h 1732"/>
              <a:gd name="T82" fmla="*/ 1275 w 1315"/>
              <a:gd name="T83" fmla="*/ 1621 h 1732"/>
              <a:gd name="T84" fmla="*/ 1281 w 1315"/>
              <a:gd name="T85" fmla="*/ 1245 h 1732"/>
              <a:gd name="T86" fmla="*/ 1289 w 1315"/>
              <a:gd name="T87" fmla="*/ 332 h 1732"/>
              <a:gd name="T88" fmla="*/ 1292 w 1315"/>
              <a:gd name="T89" fmla="*/ 340 h 1732"/>
              <a:gd name="T90" fmla="*/ 1295 w 1315"/>
              <a:gd name="T91" fmla="*/ 347 h 1732"/>
              <a:gd name="T92" fmla="*/ 1297 w 1315"/>
              <a:gd name="T93" fmla="*/ 338 h 1732"/>
              <a:gd name="T94" fmla="*/ 1298 w 1315"/>
              <a:gd name="T95" fmla="*/ 343 h 1732"/>
              <a:gd name="T96" fmla="*/ 1300 w 1315"/>
              <a:gd name="T97" fmla="*/ 329 h 1732"/>
              <a:gd name="T98" fmla="*/ 1303 w 1315"/>
              <a:gd name="T99" fmla="*/ 303 h 1732"/>
              <a:gd name="T100" fmla="*/ 1306 w 1315"/>
              <a:gd name="T101" fmla="*/ 295 h 1732"/>
              <a:gd name="T102" fmla="*/ 1306 w 1315"/>
              <a:gd name="T103" fmla="*/ 290 h 1732"/>
              <a:gd name="T104" fmla="*/ 1309 w 1315"/>
              <a:gd name="T105" fmla="*/ 270 h 1732"/>
              <a:gd name="T106" fmla="*/ 1313 w 1315"/>
              <a:gd name="T107" fmla="*/ 129 h 1732"/>
              <a:gd name="T108" fmla="*/ 1315 w 1315"/>
              <a:gd name="T109" fmla="*/ 101 h 1732"/>
              <a:gd name="T110" fmla="*/ 1315 w 1315"/>
              <a:gd name="T111" fmla="*/ 91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15" h="1732">
                <a:moveTo>
                  <a:pt x="1315" y="91"/>
                </a:moveTo>
                <a:lnTo>
                  <a:pt x="1315" y="91"/>
                </a:lnTo>
                <a:lnTo>
                  <a:pt x="1313" y="80"/>
                </a:lnTo>
                <a:lnTo>
                  <a:pt x="1312" y="69"/>
                </a:lnTo>
                <a:lnTo>
                  <a:pt x="1307" y="58"/>
                </a:lnTo>
                <a:lnTo>
                  <a:pt x="1303" y="48"/>
                </a:lnTo>
                <a:lnTo>
                  <a:pt x="1303" y="48"/>
                </a:lnTo>
                <a:lnTo>
                  <a:pt x="1297" y="38"/>
                </a:lnTo>
                <a:lnTo>
                  <a:pt x="1289" y="31"/>
                </a:lnTo>
                <a:lnTo>
                  <a:pt x="1280" y="23"/>
                </a:lnTo>
                <a:lnTo>
                  <a:pt x="1270" y="17"/>
                </a:lnTo>
                <a:lnTo>
                  <a:pt x="1270" y="17"/>
                </a:lnTo>
                <a:lnTo>
                  <a:pt x="1260" y="12"/>
                </a:lnTo>
                <a:lnTo>
                  <a:pt x="1249" y="8"/>
                </a:lnTo>
                <a:lnTo>
                  <a:pt x="1249" y="8"/>
                </a:lnTo>
                <a:lnTo>
                  <a:pt x="1238" y="6"/>
                </a:lnTo>
                <a:lnTo>
                  <a:pt x="1238" y="6"/>
                </a:lnTo>
                <a:lnTo>
                  <a:pt x="1232" y="5"/>
                </a:lnTo>
                <a:lnTo>
                  <a:pt x="1229" y="5"/>
                </a:lnTo>
                <a:lnTo>
                  <a:pt x="1227" y="5"/>
                </a:lnTo>
                <a:lnTo>
                  <a:pt x="1227" y="5"/>
                </a:lnTo>
                <a:lnTo>
                  <a:pt x="1207" y="5"/>
                </a:lnTo>
                <a:lnTo>
                  <a:pt x="1207" y="5"/>
                </a:lnTo>
                <a:lnTo>
                  <a:pt x="1166" y="5"/>
                </a:lnTo>
                <a:lnTo>
                  <a:pt x="1166" y="5"/>
                </a:lnTo>
                <a:lnTo>
                  <a:pt x="1000" y="5"/>
                </a:lnTo>
                <a:lnTo>
                  <a:pt x="833" y="3"/>
                </a:lnTo>
                <a:lnTo>
                  <a:pt x="833" y="3"/>
                </a:lnTo>
                <a:lnTo>
                  <a:pt x="807" y="3"/>
                </a:lnTo>
                <a:lnTo>
                  <a:pt x="807" y="3"/>
                </a:lnTo>
                <a:lnTo>
                  <a:pt x="316" y="0"/>
                </a:lnTo>
                <a:lnTo>
                  <a:pt x="316" y="0"/>
                </a:lnTo>
                <a:lnTo>
                  <a:pt x="197" y="0"/>
                </a:lnTo>
                <a:lnTo>
                  <a:pt x="197" y="0"/>
                </a:lnTo>
                <a:lnTo>
                  <a:pt x="138" y="0"/>
                </a:lnTo>
                <a:lnTo>
                  <a:pt x="138" y="0"/>
                </a:lnTo>
                <a:lnTo>
                  <a:pt x="109" y="0"/>
                </a:lnTo>
                <a:lnTo>
                  <a:pt x="94" y="0"/>
                </a:lnTo>
                <a:lnTo>
                  <a:pt x="94" y="0"/>
                </a:lnTo>
                <a:lnTo>
                  <a:pt x="75" y="2"/>
                </a:lnTo>
                <a:lnTo>
                  <a:pt x="58" y="8"/>
                </a:lnTo>
                <a:lnTo>
                  <a:pt x="58" y="8"/>
                </a:lnTo>
                <a:lnTo>
                  <a:pt x="41" y="17"/>
                </a:lnTo>
                <a:lnTo>
                  <a:pt x="29" y="28"/>
                </a:lnTo>
                <a:lnTo>
                  <a:pt x="17" y="41"/>
                </a:lnTo>
                <a:lnTo>
                  <a:pt x="9" y="57"/>
                </a:lnTo>
                <a:lnTo>
                  <a:pt x="9" y="57"/>
                </a:lnTo>
                <a:lnTo>
                  <a:pt x="3" y="75"/>
                </a:lnTo>
                <a:lnTo>
                  <a:pt x="2" y="92"/>
                </a:lnTo>
                <a:lnTo>
                  <a:pt x="2" y="108"/>
                </a:lnTo>
                <a:lnTo>
                  <a:pt x="2" y="108"/>
                </a:lnTo>
                <a:lnTo>
                  <a:pt x="2" y="166"/>
                </a:lnTo>
                <a:lnTo>
                  <a:pt x="2" y="166"/>
                </a:lnTo>
                <a:lnTo>
                  <a:pt x="2" y="283"/>
                </a:lnTo>
                <a:lnTo>
                  <a:pt x="2" y="283"/>
                </a:lnTo>
                <a:lnTo>
                  <a:pt x="0" y="1223"/>
                </a:lnTo>
                <a:lnTo>
                  <a:pt x="0" y="1223"/>
                </a:lnTo>
                <a:lnTo>
                  <a:pt x="0" y="1478"/>
                </a:lnTo>
                <a:lnTo>
                  <a:pt x="0" y="1478"/>
                </a:lnTo>
                <a:lnTo>
                  <a:pt x="0" y="1608"/>
                </a:lnTo>
                <a:lnTo>
                  <a:pt x="0" y="1624"/>
                </a:lnTo>
                <a:lnTo>
                  <a:pt x="0" y="1632"/>
                </a:lnTo>
                <a:lnTo>
                  <a:pt x="0" y="1637"/>
                </a:lnTo>
                <a:lnTo>
                  <a:pt x="0" y="1638"/>
                </a:lnTo>
                <a:lnTo>
                  <a:pt x="0" y="1640"/>
                </a:lnTo>
                <a:lnTo>
                  <a:pt x="0" y="1640"/>
                </a:lnTo>
                <a:lnTo>
                  <a:pt x="0" y="1646"/>
                </a:lnTo>
                <a:lnTo>
                  <a:pt x="0" y="1646"/>
                </a:lnTo>
                <a:lnTo>
                  <a:pt x="2" y="1655"/>
                </a:lnTo>
                <a:lnTo>
                  <a:pt x="5" y="1666"/>
                </a:lnTo>
                <a:lnTo>
                  <a:pt x="8" y="1675"/>
                </a:lnTo>
                <a:lnTo>
                  <a:pt x="12" y="1684"/>
                </a:lnTo>
                <a:lnTo>
                  <a:pt x="12" y="1684"/>
                </a:lnTo>
                <a:lnTo>
                  <a:pt x="18" y="1692"/>
                </a:lnTo>
                <a:lnTo>
                  <a:pt x="25" y="1700"/>
                </a:lnTo>
                <a:lnTo>
                  <a:pt x="32" y="1707"/>
                </a:lnTo>
                <a:lnTo>
                  <a:pt x="40" y="1714"/>
                </a:lnTo>
                <a:lnTo>
                  <a:pt x="40" y="1714"/>
                </a:lnTo>
                <a:lnTo>
                  <a:pt x="48" y="1720"/>
                </a:lnTo>
                <a:lnTo>
                  <a:pt x="57" y="1723"/>
                </a:lnTo>
                <a:lnTo>
                  <a:pt x="66" y="1727"/>
                </a:lnTo>
                <a:lnTo>
                  <a:pt x="77" y="1729"/>
                </a:lnTo>
                <a:lnTo>
                  <a:pt x="77" y="1729"/>
                </a:lnTo>
                <a:lnTo>
                  <a:pt x="86" y="1730"/>
                </a:lnTo>
                <a:lnTo>
                  <a:pt x="86" y="1730"/>
                </a:lnTo>
                <a:lnTo>
                  <a:pt x="92" y="1730"/>
                </a:lnTo>
                <a:lnTo>
                  <a:pt x="94" y="1732"/>
                </a:lnTo>
                <a:lnTo>
                  <a:pt x="95" y="1732"/>
                </a:lnTo>
                <a:lnTo>
                  <a:pt x="103" y="1732"/>
                </a:lnTo>
                <a:lnTo>
                  <a:pt x="135" y="1730"/>
                </a:lnTo>
                <a:lnTo>
                  <a:pt x="135" y="1730"/>
                </a:lnTo>
                <a:lnTo>
                  <a:pt x="647" y="1729"/>
                </a:lnTo>
                <a:lnTo>
                  <a:pt x="647" y="1729"/>
                </a:lnTo>
                <a:lnTo>
                  <a:pt x="674" y="1727"/>
                </a:lnTo>
                <a:lnTo>
                  <a:pt x="674" y="1727"/>
                </a:lnTo>
                <a:lnTo>
                  <a:pt x="922" y="1726"/>
                </a:lnTo>
                <a:lnTo>
                  <a:pt x="1045" y="1724"/>
                </a:lnTo>
                <a:lnTo>
                  <a:pt x="1152" y="1720"/>
                </a:lnTo>
                <a:lnTo>
                  <a:pt x="1152" y="1720"/>
                </a:lnTo>
                <a:lnTo>
                  <a:pt x="1128" y="1720"/>
                </a:lnTo>
                <a:lnTo>
                  <a:pt x="1109" y="1720"/>
                </a:lnTo>
                <a:lnTo>
                  <a:pt x="1109" y="1720"/>
                </a:lnTo>
                <a:lnTo>
                  <a:pt x="1174" y="1718"/>
                </a:lnTo>
                <a:lnTo>
                  <a:pt x="1227" y="1717"/>
                </a:lnTo>
                <a:lnTo>
                  <a:pt x="1227" y="1717"/>
                </a:lnTo>
                <a:lnTo>
                  <a:pt x="1163" y="1717"/>
                </a:lnTo>
                <a:lnTo>
                  <a:pt x="1163" y="1717"/>
                </a:lnTo>
                <a:lnTo>
                  <a:pt x="1186" y="1715"/>
                </a:lnTo>
                <a:lnTo>
                  <a:pt x="1195" y="1714"/>
                </a:lnTo>
                <a:lnTo>
                  <a:pt x="1201" y="1712"/>
                </a:lnTo>
                <a:lnTo>
                  <a:pt x="1201" y="1712"/>
                </a:lnTo>
                <a:lnTo>
                  <a:pt x="1131" y="1710"/>
                </a:lnTo>
                <a:lnTo>
                  <a:pt x="1131" y="1710"/>
                </a:lnTo>
                <a:lnTo>
                  <a:pt x="1140" y="1709"/>
                </a:lnTo>
                <a:lnTo>
                  <a:pt x="1135" y="1707"/>
                </a:lnTo>
                <a:lnTo>
                  <a:pt x="1123" y="1707"/>
                </a:lnTo>
                <a:lnTo>
                  <a:pt x="1115" y="1706"/>
                </a:lnTo>
                <a:lnTo>
                  <a:pt x="1115" y="1706"/>
                </a:lnTo>
                <a:lnTo>
                  <a:pt x="1135" y="1706"/>
                </a:lnTo>
                <a:lnTo>
                  <a:pt x="1148" y="1704"/>
                </a:lnTo>
                <a:lnTo>
                  <a:pt x="1148" y="1704"/>
                </a:lnTo>
                <a:lnTo>
                  <a:pt x="1103" y="1704"/>
                </a:lnTo>
                <a:lnTo>
                  <a:pt x="1058" y="1703"/>
                </a:lnTo>
                <a:lnTo>
                  <a:pt x="980" y="1701"/>
                </a:lnTo>
                <a:lnTo>
                  <a:pt x="980" y="1701"/>
                </a:lnTo>
                <a:lnTo>
                  <a:pt x="1055" y="1698"/>
                </a:lnTo>
                <a:lnTo>
                  <a:pt x="1085" y="1697"/>
                </a:lnTo>
                <a:lnTo>
                  <a:pt x="1105" y="1692"/>
                </a:lnTo>
                <a:lnTo>
                  <a:pt x="1105" y="1692"/>
                </a:lnTo>
                <a:lnTo>
                  <a:pt x="1095" y="1689"/>
                </a:lnTo>
                <a:lnTo>
                  <a:pt x="1094" y="1687"/>
                </a:lnTo>
                <a:lnTo>
                  <a:pt x="1094" y="1686"/>
                </a:lnTo>
                <a:lnTo>
                  <a:pt x="1095" y="1684"/>
                </a:lnTo>
                <a:lnTo>
                  <a:pt x="1098" y="1683"/>
                </a:lnTo>
                <a:lnTo>
                  <a:pt x="1109" y="1678"/>
                </a:lnTo>
                <a:lnTo>
                  <a:pt x="1109" y="1678"/>
                </a:lnTo>
                <a:lnTo>
                  <a:pt x="1092" y="1677"/>
                </a:lnTo>
                <a:lnTo>
                  <a:pt x="1080" y="1674"/>
                </a:lnTo>
                <a:lnTo>
                  <a:pt x="1227" y="1674"/>
                </a:lnTo>
                <a:lnTo>
                  <a:pt x="1227" y="1674"/>
                </a:lnTo>
                <a:lnTo>
                  <a:pt x="1237" y="1674"/>
                </a:lnTo>
                <a:lnTo>
                  <a:pt x="1244" y="1671"/>
                </a:lnTo>
                <a:lnTo>
                  <a:pt x="1244" y="1671"/>
                </a:lnTo>
                <a:lnTo>
                  <a:pt x="1247" y="1669"/>
                </a:lnTo>
                <a:lnTo>
                  <a:pt x="1247" y="1669"/>
                </a:lnTo>
                <a:lnTo>
                  <a:pt x="1257" y="1663"/>
                </a:lnTo>
                <a:lnTo>
                  <a:pt x="1260" y="1658"/>
                </a:lnTo>
                <a:lnTo>
                  <a:pt x="1263" y="1652"/>
                </a:lnTo>
                <a:lnTo>
                  <a:pt x="1263" y="1652"/>
                </a:lnTo>
                <a:lnTo>
                  <a:pt x="1258" y="1661"/>
                </a:lnTo>
                <a:lnTo>
                  <a:pt x="1258" y="1661"/>
                </a:lnTo>
                <a:lnTo>
                  <a:pt x="1258" y="1664"/>
                </a:lnTo>
                <a:lnTo>
                  <a:pt x="1258" y="1664"/>
                </a:lnTo>
                <a:lnTo>
                  <a:pt x="1258" y="1664"/>
                </a:lnTo>
                <a:lnTo>
                  <a:pt x="1263" y="1660"/>
                </a:lnTo>
                <a:lnTo>
                  <a:pt x="1263" y="1660"/>
                </a:lnTo>
                <a:lnTo>
                  <a:pt x="1264" y="1655"/>
                </a:lnTo>
                <a:lnTo>
                  <a:pt x="1264" y="1655"/>
                </a:lnTo>
                <a:lnTo>
                  <a:pt x="1269" y="1647"/>
                </a:lnTo>
                <a:lnTo>
                  <a:pt x="1269" y="1647"/>
                </a:lnTo>
                <a:lnTo>
                  <a:pt x="1270" y="1643"/>
                </a:lnTo>
                <a:lnTo>
                  <a:pt x="1270" y="1643"/>
                </a:lnTo>
                <a:lnTo>
                  <a:pt x="1272" y="1638"/>
                </a:lnTo>
                <a:lnTo>
                  <a:pt x="1272" y="1638"/>
                </a:lnTo>
                <a:lnTo>
                  <a:pt x="1274" y="1632"/>
                </a:lnTo>
                <a:lnTo>
                  <a:pt x="1274" y="1632"/>
                </a:lnTo>
                <a:lnTo>
                  <a:pt x="1275" y="1621"/>
                </a:lnTo>
                <a:lnTo>
                  <a:pt x="1275" y="1621"/>
                </a:lnTo>
                <a:lnTo>
                  <a:pt x="1277" y="1597"/>
                </a:lnTo>
                <a:lnTo>
                  <a:pt x="1278" y="1560"/>
                </a:lnTo>
                <a:lnTo>
                  <a:pt x="1280" y="1462"/>
                </a:lnTo>
                <a:lnTo>
                  <a:pt x="1281" y="1245"/>
                </a:lnTo>
                <a:lnTo>
                  <a:pt x="1281" y="1245"/>
                </a:lnTo>
                <a:lnTo>
                  <a:pt x="1283" y="762"/>
                </a:lnTo>
                <a:lnTo>
                  <a:pt x="1286" y="541"/>
                </a:lnTo>
                <a:lnTo>
                  <a:pt x="1289" y="332"/>
                </a:lnTo>
                <a:lnTo>
                  <a:pt x="1289" y="332"/>
                </a:lnTo>
                <a:lnTo>
                  <a:pt x="1289" y="332"/>
                </a:lnTo>
                <a:lnTo>
                  <a:pt x="1290" y="333"/>
                </a:lnTo>
                <a:lnTo>
                  <a:pt x="1292" y="340"/>
                </a:lnTo>
                <a:lnTo>
                  <a:pt x="1292" y="346"/>
                </a:lnTo>
                <a:lnTo>
                  <a:pt x="1293" y="347"/>
                </a:lnTo>
                <a:lnTo>
                  <a:pt x="1295" y="347"/>
                </a:lnTo>
                <a:lnTo>
                  <a:pt x="1295" y="347"/>
                </a:lnTo>
                <a:lnTo>
                  <a:pt x="1295" y="337"/>
                </a:lnTo>
                <a:lnTo>
                  <a:pt x="1295" y="326"/>
                </a:lnTo>
                <a:lnTo>
                  <a:pt x="1295" y="326"/>
                </a:lnTo>
                <a:lnTo>
                  <a:pt x="1297" y="338"/>
                </a:lnTo>
                <a:lnTo>
                  <a:pt x="1297" y="343"/>
                </a:lnTo>
                <a:lnTo>
                  <a:pt x="1297" y="343"/>
                </a:lnTo>
                <a:lnTo>
                  <a:pt x="1298" y="343"/>
                </a:lnTo>
                <a:lnTo>
                  <a:pt x="1298" y="343"/>
                </a:lnTo>
                <a:lnTo>
                  <a:pt x="1298" y="327"/>
                </a:lnTo>
                <a:lnTo>
                  <a:pt x="1298" y="326"/>
                </a:lnTo>
                <a:lnTo>
                  <a:pt x="1298" y="326"/>
                </a:lnTo>
                <a:lnTo>
                  <a:pt x="1300" y="329"/>
                </a:lnTo>
                <a:lnTo>
                  <a:pt x="1300" y="329"/>
                </a:lnTo>
                <a:lnTo>
                  <a:pt x="1301" y="326"/>
                </a:lnTo>
                <a:lnTo>
                  <a:pt x="1301" y="326"/>
                </a:lnTo>
                <a:lnTo>
                  <a:pt x="1303" y="303"/>
                </a:lnTo>
                <a:lnTo>
                  <a:pt x="1304" y="292"/>
                </a:lnTo>
                <a:lnTo>
                  <a:pt x="1304" y="290"/>
                </a:lnTo>
                <a:lnTo>
                  <a:pt x="1306" y="295"/>
                </a:lnTo>
                <a:lnTo>
                  <a:pt x="1306" y="295"/>
                </a:lnTo>
                <a:lnTo>
                  <a:pt x="1304" y="310"/>
                </a:lnTo>
                <a:lnTo>
                  <a:pt x="1304" y="310"/>
                </a:lnTo>
                <a:lnTo>
                  <a:pt x="1306" y="304"/>
                </a:lnTo>
                <a:lnTo>
                  <a:pt x="1306" y="290"/>
                </a:lnTo>
                <a:lnTo>
                  <a:pt x="1306" y="275"/>
                </a:lnTo>
                <a:lnTo>
                  <a:pt x="1307" y="267"/>
                </a:lnTo>
                <a:lnTo>
                  <a:pt x="1307" y="267"/>
                </a:lnTo>
                <a:lnTo>
                  <a:pt x="1309" y="270"/>
                </a:lnTo>
                <a:lnTo>
                  <a:pt x="1310" y="270"/>
                </a:lnTo>
                <a:lnTo>
                  <a:pt x="1310" y="267"/>
                </a:lnTo>
                <a:lnTo>
                  <a:pt x="1310" y="267"/>
                </a:lnTo>
                <a:lnTo>
                  <a:pt x="1313" y="129"/>
                </a:lnTo>
                <a:lnTo>
                  <a:pt x="1313" y="129"/>
                </a:lnTo>
                <a:lnTo>
                  <a:pt x="1315" y="111"/>
                </a:lnTo>
                <a:lnTo>
                  <a:pt x="1315" y="111"/>
                </a:lnTo>
                <a:lnTo>
                  <a:pt x="1315" y="101"/>
                </a:lnTo>
                <a:lnTo>
                  <a:pt x="1315" y="97"/>
                </a:lnTo>
                <a:lnTo>
                  <a:pt x="1315" y="94"/>
                </a:lnTo>
                <a:lnTo>
                  <a:pt x="1315" y="94"/>
                </a:lnTo>
                <a:lnTo>
                  <a:pt x="1315" y="91"/>
                </a:lnTo>
                <a:close/>
              </a:path>
            </a:pathLst>
          </a:custGeom>
          <a:solidFill>
            <a:srgbClr val="00BCF1"/>
          </a:solidFill>
          <a:ln>
            <a:noFill/>
          </a:ln>
        </p:spPr>
        <p:txBody>
          <a:bodyPr vert="horz" wrap="square" lIns="91440" tIns="45720" rIns="91440" bIns="45720" numCol="1" anchor="t" anchorCtr="0" compatLnSpc="1">
            <a:prstTxWarp prst="textNoShape">
              <a:avLst/>
            </a:prstTxWarp>
          </a:bodyPr>
          <a:lstStyle/>
          <a:p>
            <a:r>
              <a:rPr lang="en-GB" sz="1400" dirty="0">
                <a:solidFill>
                  <a:schemeClr val="bg1"/>
                </a:solidFill>
              </a:rPr>
              <a:t>If you are convicted of possession of an illicit drug many countries in the world such as the USA, Australia and New Zealand will not allow you a visa to visit.</a:t>
            </a:r>
          </a:p>
        </p:txBody>
      </p:sp>
      <p:sp>
        <p:nvSpPr>
          <p:cNvPr id="17" name="Freeform 5">
            <a:extLst>
              <a:ext uri="{FF2B5EF4-FFF2-40B4-BE49-F238E27FC236}">
                <a16:creationId xmlns:a16="http://schemas.microsoft.com/office/drawing/2014/main" id="{6FF0F97C-E655-4672-A5BA-C92B5BC8EAA4}"/>
              </a:ext>
            </a:extLst>
          </p:cNvPr>
          <p:cNvSpPr>
            <a:spLocks/>
          </p:cNvSpPr>
          <p:nvPr/>
        </p:nvSpPr>
        <p:spPr bwMode="auto">
          <a:xfrm>
            <a:off x="2446898" y="1004268"/>
            <a:ext cx="1806235" cy="3134963"/>
          </a:xfrm>
          <a:custGeom>
            <a:avLst/>
            <a:gdLst>
              <a:gd name="T0" fmla="*/ 1312 w 1315"/>
              <a:gd name="T1" fmla="*/ 69 h 1732"/>
              <a:gd name="T2" fmla="*/ 1297 w 1315"/>
              <a:gd name="T3" fmla="*/ 38 h 1732"/>
              <a:gd name="T4" fmla="*/ 1270 w 1315"/>
              <a:gd name="T5" fmla="*/ 17 h 1732"/>
              <a:gd name="T6" fmla="*/ 1238 w 1315"/>
              <a:gd name="T7" fmla="*/ 6 h 1732"/>
              <a:gd name="T8" fmla="*/ 1227 w 1315"/>
              <a:gd name="T9" fmla="*/ 5 h 1732"/>
              <a:gd name="T10" fmla="*/ 1166 w 1315"/>
              <a:gd name="T11" fmla="*/ 5 h 1732"/>
              <a:gd name="T12" fmla="*/ 833 w 1315"/>
              <a:gd name="T13" fmla="*/ 3 h 1732"/>
              <a:gd name="T14" fmla="*/ 316 w 1315"/>
              <a:gd name="T15" fmla="*/ 0 h 1732"/>
              <a:gd name="T16" fmla="*/ 138 w 1315"/>
              <a:gd name="T17" fmla="*/ 0 h 1732"/>
              <a:gd name="T18" fmla="*/ 75 w 1315"/>
              <a:gd name="T19" fmla="*/ 2 h 1732"/>
              <a:gd name="T20" fmla="*/ 29 w 1315"/>
              <a:gd name="T21" fmla="*/ 28 h 1732"/>
              <a:gd name="T22" fmla="*/ 3 w 1315"/>
              <a:gd name="T23" fmla="*/ 75 h 1732"/>
              <a:gd name="T24" fmla="*/ 2 w 1315"/>
              <a:gd name="T25" fmla="*/ 166 h 1732"/>
              <a:gd name="T26" fmla="*/ 0 w 1315"/>
              <a:gd name="T27" fmla="*/ 1223 h 1732"/>
              <a:gd name="T28" fmla="*/ 0 w 1315"/>
              <a:gd name="T29" fmla="*/ 1608 h 1732"/>
              <a:gd name="T30" fmla="*/ 0 w 1315"/>
              <a:gd name="T31" fmla="*/ 1638 h 1732"/>
              <a:gd name="T32" fmla="*/ 0 w 1315"/>
              <a:gd name="T33" fmla="*/ 1646 h 1732"/>
              <a:gd name="T34" fmla="*/ 12 w 1315"/>
              <a:gd name="T35" fmla="*/ 1684 h 1732"/>
              <a:gd name="T36" fmla="*/ 32 w 1315"/>
              <a:gd name="T37" fmla="*/ 1707 h 1732"/>
              <a:gd name="T38" fmla="*/ 57 w 1315"/>
              <a:gd name="T39" fmla="*/ 1723 h 1732"/>
              <a:gd name="T40" fmla="*/ 86 w 1315"/>
              <a:gd name="T41" fmla="*/ 1730 h 1732"/>
              <a:gd name="T42" fmla="*/ 95 w 1315"/>
              <a:gd name="T43" fmla="*/ 1732 h 1732"/>
              <a:gd name="T44" fmla="*/ 647 w 1315"/>
              <a:gd name="T45" fmla="*/ 1729 h 1732"/>
              <a:gd name="T46" fmla="*/ 922 w 1315"/>
              <a:gd name="T47" fmla="*/ 1726 h 1732"/>
              <a:gd name="T48" fmla="*/ 1128 w 1315"/>
              <a:gd name="T49" fmla="*/ 1720 h 1732"/>
              <a:gd name="T50" fmla="*/ 1227 w 1315"/>
              <a:gd name="T51" fmla="*/ 1717 h 1732"/>
              <a:gd name="T52" fmla="*/ 1186 w 1315"/>
              <a:gd name="T53" fmla="*/ 1715 h 1732"/>
              <a:gd name="T54" fmla="*/ 1131 w 1315"/>
              <a:gd name="T55" fmla="*/ 1710 h 1732"/>
              <a:gd name="T56" fmla="*/ 1123 w 1315"/>
              <a:gd name="T57" fmla="*/ 1707 h 1732"/>
              <a:gd name="T58" fmla="*/ 1148 w 1315"/>
              <a:gd name="T59" fmla="*/ 1704 h 1732"/>
              <a:gd name="T60" fmla="*/ 980 w 1315"/>
              <a:gd name="T61" fmla="*/ 1701 h 1732"/>
              <a:gd name="T62" fmla="*/ 1105 w 1315"/>
              <a:gd name="T63" fmla="*/ 1692 h 1732"/>
              <a:gd name="T64" fmla="*/ 1094 w 1315"/>
              <a:gd name="T65" fmla="*/ 1686 h 1732"/>
              <a:gd name="T66" fmla="*/ 1109 w 1315"/>
              <a:gd name="T67" fmla="*/ 1678 h 1732"/>
              <a:gd name="T68" fmla="*/ 1227 w 1315"/>
              <a:gd name="T69" fmla="*/ 1674 h 1732"/>
              <a:gd name="T70" fmla="*/ 1247 w 1315"/>
              <a:gd name="T71" fmla="*/ 1669 h 1732"/>
              <a:gd name="T72" fmla="*/ 1263 w 1315"/>
              <a:gd name="T73" fmla="*/ 1652 h 1732"/>
              <a:gd name="T74" fmla="*/ 1258 w 1315"/>
              <a:gd name="T75" fmla="*/ 1664 h 1732"/>
              <a:gd name="T76" fmla="*/ 1263 w 1315"/>
              <a:gd name="T77" fmla="*/ 1660 h 1732"/>
              <a:gd name="T78" fmla="*/ 1269 w 1315"/>
              <a:gd name="T79" fmla="*/ 1647 h 1732"/>
              <a:gd name="T80" fmla="*/ 1272 w 1315"/>
              <a:gd name="T81" fmla="*/ 1638 h 1732"/>
              <a:gd name="T82" fmla="*/ 1275 w 1315"/>
              <a:gd name="T83" fmla="*/ 1621 h 1732"/>
              <a:gd name="T84" fmla="*/ 1281 w 1315"/>
              <a:gd name="T85" fmla="*/ 1245 h 1732"/>
              <a:gd name="T86" fmla="*/ 1289 w 1315"/>
              <a:gd name="T87" fmla="*/ 332 h 1732"/>
              <a:gd name="T88" fmla="*/ 1292 w 1315"/>
              <a:gd name="T89" fmla="*/ 340 h 1732"/>
              <a:gd name="T90" fmla="*/ 1295 w 1315"/>
              <a:gd name="T91" fmla="*/ 347 h 1732"/>
              <a:gd name="T92" fmla="*/ 1297 w 1315"/>
              <a:gd name="T93" fmla="*/ 338 h 1732"/>
              <a:gd name="T94" fmla="*/ 1298 w 1315"/>
              <a:gd name="T95" fmla="*/ 343 h 1732"/>
              <a:gd name="T96" fmla="*/ 1300 w 1315"/>
              <a:gd name="T97" fmla="*/ 329 h 1732"/>
              <a:gd name="T98" fmla="*/ 1303 w 1315"/>
              <a:gd name="T99" fmla="*/ 303 h 1732"/>
              <a:gd name="T100" fmla="*/ 1306 w 1315"/>
              <a:gd name="T101" fmla="*/ 295 h 1732"/>
              <a:gd name="T102" fmla="*/ 1306 w 1315"/>
              <a:gd name="T103" fmla="*/ 290 h 1732"/>
              <a:gd name="T104" fmla="*/ 1309 w 1315"/>
              <a:gd name="T105" fmla="*/ 270 h 1732"/>
              <a:gd name="T106" fmla="*/ 1313 w 1315"/>
              <a:gd name="T107" fmla="*/ 129 h 1732"/>
              <a:gd name="T108" fmla="*/ 1315 w 1315"/>
              <a:gd name="T109" fmla="*/ 101 h 1732"/>
              <a:gd name="T110" fmla="*/ 1315 w 1315"/>
              <a:gd name="T111" fmla="*/ 91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315" h="1732">
                <a:moveTo>
                  <a:pt x="1315" y="91"/>
                </a:moveTo>
                <a:lnTo>
                  <a:pt x="1315" y="91"/>
                </a:lnTo>
                <a:lnTo>
                  <a:pt x="1313" y="80"/>
                </a:lnTo>
                <a:lnTo>
                  <a:pt x="1312" y="69"/>
                </a:lnTo>
                <a:lnTo>
                  <a:pt x="1307" y="58"/>
                </a:lnTo>
                <a:lnTo>
                  <a:pt x="1303" y="48"/>
                </a:lnTo>
                <a:lnTo>
                  <a:pt x="1303" y="48"/>
                </a:lnTo>
                <a:lnTo>
                  <a:pt x="1297" y="38"/>
                </a:lnTo>
                <a:lnTo>
                  <a:pt x="1289" y="31"/>
                </a:lnTo>
                <a:lnTo>
                  <a:pt x="1280" y="23"/>
                </a:lnTo>
                <a:lnTo>
                  <a:pt x="1270" y="17"/>
                </a:lnTo>
                <a:lnTo>
                  <a:pt x="1270" y="17"/>
                </a:lnTo>
                <a:lnTo>
                  <a:pt x="1260" y="12"/>
                </a:lnTo>
                <a:lnTo>
                  <a:pt x="1249" y="8"/>
                </a:lnTo>
                <a:lnTo>
                  <a:pt x="1249" y="8"/>
                </a:lnTo>
                <a:lnTo>
                  <a:pt x="1238" y="6"/>
                </a:lnTo>
                <a:lnTo>
                  <a:pt x="1238" y="6"/>
                </a:lnTo>
                <a:lnTo>
                  <a:pt x="1232" y="5"/>
                </a:lnTo>
                <a:lnTo>
                  <a:pt x="1229" y="5"/>
                </a:lnTo>
                <a:lnTo>
                  <a:pt x="1227" y="5"/>
                </a:lnTo>
                <a:lnTo>
                  <a:pt x="1227" y="5"/>
                </a:lnTo>
                <a:lnTo>
                  <a:pt x="1207" y="5"/>
                </a:lnTo>
                <a:lnTo>
                  <a:pt x="1207" y="5"/>
                </a:lnTo>
                <a:lnTo>
                  <a:pt x="1166" y="5"/>
                </a:lnTo>
                <a:lnTo>
                  <a:pt x="1166" y="5"/>
                </a:lnTo>
                <a:lnTo>
                  <a:pt x="1000" y="5"/>
                </a:lnTo>
                <a:lnTo>
                  <a:pt x="833" y="3"/>
                </a:lnTo>
                <a:lnTo>
                  <a:pt x="833" y="3"/>
                </a:lnTo>
                <a:lnTo>
                  <a:pt x="807" y="3"/>
                </a:lnTo>
                <a:lnTo>
                  <a:pt x="807" y="3"/>
                </a:lnTo>
                <a:lnTo>
                  <a:pt x="316" y="0"/>
                </a:lnTo>
                <a:lnTo>
                  <a:pt x="316" y="0"/>
                </a:lnTo>
                <a:lnTo>
                  <a:pt x="197" y="0"/>
                </a:lnTo>
                <a:lnTo>
                  <a:pt x="197" y="0"/>
                </a:lnTo>
                <a:lnTo>
                  <a:pt x="138" y="0"/>
                </a:lnTo>
                <a:lnTo>
                  <a:pt x="138" y="0"/>
                </a:lnTo>
                <a:lnTo>
                  <a:pt x="109" y="0"/>
                </a:lnTo>
                <a:lnTo>
                  <a:pt x="94" y="0"/>
                </a:lnTo>
                <a:lnTo>
                  <a:pt x="94" y="0"/>
                </a:lnTo>
                <a:lnTo>
                  <a:pt x="75" y="2"/>
                </a:lnTo>
                <a:lnTo>
                  <a:pt x="58" y="8"/>
                </a:lnTo>
                <a:lnTo>
                  <a:pt x="58" y="8"/>
                </a:lnTo>
                <a:lnTo>
                  <a:pt x="41" y="17"/>
                </a:lnTo>
                <a:lnTo>
                  <a:pt x="29" y="28"/>
                </a:lnTo>
                <a:lnTo>
                  <a:pt x="17" y="41"/>
                </a:lnTo>
                <a:lnTo>
                  <a:pt x="9" y="57"/>
                </a:lnTo>
                <a:lnTo>
                  <a:pt x="9" y="57"/>
                </a:lnTo>
                <a:lnTo>
                  <a:pt x="3" y="75"/>
                </a:lnTo>
                <a:lnTo>
                  <a:pt x="2" y="92"/>
                </a:lnTo>
                <a:lnTo>
                  <a:pt x="2" y="108"/>
                </a:lnTo>
                <a:lnTo>
                  <a:pt x="2" y="108"/>
                </a:lnTo>
                <a:lnTo>
                  <a:pt x="2" y="166"/>
                </a:lnTo>
                <a:lnTo>
                  <a:pt x="2" y="166"/>
                </a:lnTo>
                <a:lnTo>
                  <a:pt x="2" y="283"/>
                </a:lnTo>
                <a:lnTo>
                  <a:pt x="2" y="283"/>
                </a:lnTo>
                <a:lnTo>
                  <a:pt x="0" y="1223"/>
                </a:lnTo>
                <a:lnTo>
                  <a:pt x="0" y="1223"/>
                </a:lnTo>
                <a:lnTo>
                  <a:pt x="0" y="1478"/>
                </a:lnTo>
                <a:lnTo>
                  <a:pt x="0" y="1478"/>
                </a:lnTo>
                <a:lnTo>
                  <a:pt x="0" y="1608"/>
                </a:lnTo>
                <a:lnTo>
                  <a:pt x="0" y="1624"/>
                </a:lnTo>
                <a:lnTo>
                  <a:pt x="0" y="1632"/>
                </a:lnTo>
                <a:lnTo>
                  <a:pt x="0" y="1637"/>
                </a:lnTo>
                <a:lnTo>
                  <a:pt x="0" y="1638"/>
                </a:lnTo>
                <a:lnTo>
                  <a:pt x="0" y="1640"/>
                </a:lnTo>
                <a:lnTo>
                  <a:pt x="0" y="1640"/>
                </a:lnTo>
                <a:lnTo>
                  <a:pt x="0" y="1646"/>
                </a:lnTo>
                <a:lnTo>
                  <a:pt x="0" y="1646"/>
                </a:lnTo>
                <a:lnTo>
                  <a:pt x="2" y="1655"/>
                </a:lnTo>
                <a:lnTo>
                  <a:pt x="5" y="1666"/>
                </a:lnTo>
                <a:lnTo>
                  <a:pt x="8" y="1675"/>
                </a:lnTo>
                <a:lnTo>
                  <a:pt x="12" y="1684"/>
                </a:lnTo>
                <a:lnTo>
                  <a:pt x="12" y="1684"/>
                </a:lnTo>
                <a:lnTo>
                  <a:pt x="18" y="1692"/>
                </a:lnTo>
                <a:lnTo>
                  <a:pt x="25" y="1700"/>
                </a:lnTo>
                <a:lnTo>
                  <a:pt x="32" y="1707"/>
                </a:lnTo>
                <a:lnTo>
                  <a:pt x="40" y="1714"/>
                </a:lnTo>
                <a:lnTo>
                  <a:pt x="40" y="1714"/>
                </a:lnTo>
                <a:lnTo>
                  <a:pt x="48" y="1720"/>
                </a:lnTo>
                <a:lnTo>
                  <a:pt x="57" y="1723"/>
                </a:lnTo>
                <a:lnTo>
                  <a:pt x="66" y="1727"/>
                </a:lnTo>
                <a:lnTo>
                  <a:pt x="77" y="1729"/>
                </a:lnTo>
                <a:lnTo>
                  <a:pt x="77" y="1729"/>
                </a:lnTo>
                <a:lnTo>
                  <a:pt x="86" y="1730"/>
                </a:lnTo>
                <a:lnTo>
                  <a:pt x="86" y="1730"/>
                </a:lnTo>
                <a:lnTo>
                  <a:pt x="92" y="1730"/>
                </a:lnTo>
                <a:lnTo>
                  <a:pt x="94" y="1732"/>
                </a:lnTo>
                <a:lnTo>
                  <a:pt x="95" y="1732"/>
                </a:lnTo>
                <a:lnTo>
                  <a:pt x="103" y="1732"/>
                </a:lnTo>
                <a:lnTo>
                  <a:pt x="135" y="1730"/>
                </a:lnTo>
                <a:lnTo>
                  <a:pt x="135" y="1730"/>
                </a:lnTo>
                <a:lnTo>
                  <a:pt x="647" y="1729"/>
                </a:lnTo>
                <a:lnTo>
                  <a:pt x="647" y="1729"/>
                </a:lnTo>
                <a:lnTo>
                  <a:pt x="674" y="1727"/>
                </a:lnTo>
                <a:lnTo>
                  <a:pt x="674" y="1727"/>
                </a:lnTo>
                <a:lnTo>
                  <a:pt x="922" y="1726"/>
                </a:lnTo>
                <a:lnTo>
                  <a:pt x="1045" y="1724"/>
                </a:lnTo>
                <a:lnTo>
                  <a:pt x="1152" y="1720"/>
                </a:lnTo>
                <a:lnTo>
                  <a:pt x="1152" y="1720"/>
                </a:lnTo>
                <a:lnTo>
                  <a:pt x="1128" y="1720"/>
                </a:lnTo>
                <a:lnTo>
                  <a:pt x="1109" y="1720"/>
                </a:lnTo>
                <a:lnTo>
                  <a:pt x="1109" y="1720"/>
                </a:lnTo>
                <a:lnTo>
                  <a:pt x="1174" y="1718"/>
                </a:lnTo>
                <a:lnTo>
                  <a:pt x="1227" y="1717"/>
                </a:lnTo>
                <a:lnTo>
                  <a:pt x="1227" y="1717"/>
                </a:lnTo>
                <a:lnTo>
                  <a:pt x="1163" y="1717"/>
                </a:lnTo>
                <a:lnTo>
                  <a:pt x="1163" y="1717"/>
                </a:lnTo>
                <a:lnTo>
                  <a:pt x="1186" y="1715"/>
                </a:lnTo>
                <a:lnTo>
                  <a:pt x="1195" y="1714"/>
                </a:lnTo>
                <a:lnTo>
                  <a:pt x="1201" y="1712"/>
                </a:lnTo>
                <a:lnTo>
                  <a:pt x="1201" y="1712"/>
                </a:lnTo>
                <a:lnTo>
                  <a:pt x="1131" y="1710"/>
                </a:lnTo>
                <a:lnTo>
                  <a:pt x="1131" y="1710"/>
                </a:lnTo>
                <a:lnTo>
                  <a:pt x="1140" y="1709"/>
                </a:lnTo>
                <a:lnTo>
                  <a:pt x="1135" y="1707"/>
                </a:lnTo>
                <a:lnTo>
                  <a:pt x="1123" y="1707"/>
                </a:lnTo>
                <a:lnTo>
                  <a:pt x="1115" y="1706"/>
                </a:lnTo>
                <a:lnTo>
                  <a:pt x="1115" y="1706"/>
                </a:lnTo>
                <a:lnTo>
                  <a:pt x="1135" y="1706"/>
                </a:lnTo>
                <a:lnTo>
                  <a:pt x="1148" y="1704"/>
                </a:lnTo>
                <a:lnTo>
                  <a:pt x="1148" y="1704"/>
                </a:lnTo>
                <a:lnTo>
                  <a:pt x="1103" y="1704"/>
                </a:lnTo>
                <a:lnTo>
                  <a:pt x="1058" y="1703"/>
                </a:lnTo>
                <a:lnTo>
                  <a:pt x="980" y="1701"/>
                </a:lnTo>
                <a:lnTo>
                  <a:pt x="980" y="1701"/>
                </a:lnTo>
                <a:lnTo>
                  <a:pt x="1055" y="1698"/>
                </a:lnTo>
                <a:lnTo>
                  <a:pt x="1085" y="1697"/>
                </a:lnTo>
                <a:lnTo>
                  <a:pt x="1105" y="1692"/>
                </a:lnTo>
                <a:lnTo>
                  <a:pt x="1105" y="1692"/>
                </a:lnTo>
                <a:lnTo>
                  <a:pt x="1095" y="1689"/>
                </a:lnTo>
                <a:lnTo>
                  <a:pt x="1094" y="1687"/>
                </a:lnTo>
                <a:lnTo>
                  <a:pt x="1094" y="1686"/>
                </a:lnTo>
                <a:lnTo>
                  <a:pt x="1095" y="1684"/>
                </a:lnTo>
                <a:lnTo>
                  <a:pt x="1098" y="1683"/>
                </a:lnTo>
                <a:lnTo>
                  <a:pt x="1109" y="1678"/>
                </a:lnTo>
                <a:lnTo>
                  <a:pt x="1109" y="1678"/>
                </a:lnTo>
                <a:lnTo>
                  <a:pt x="1092" y="1677"/>
                </a:lnTo>
                <a:lnTo>
                  <a:pt x="1080" y="1674"/>
                </a:lnTo>
                <a:lnTo>
                  <a:pt x="1227" y="1674"/>
                </a:lnTo>
                <a:lnTo>
                  <a:pt x="1227" y="1674"/>
                </a:lnTo>
                <a:lnTo>
                  <a:pt x="1237" y="1674"/>
                </a:lnTo>
                <a:lnTo>
                  <a:pt x="1244" y="1671"/>
                </a:lnTo>
                <a:lnTo>
                  <a:pt x="1244" y="1671"/>
                </a:lnTo>
                <a:lnTo>
                  <a:pt x="1247" y="1669"/>
                </a:lnTo>
                <a:lnTo>
                  <a:pt x="1247" y="1669"/>
                </a:lnTo>
                <a:lnTo>
                  <a:pt x="1257" y="1663"/>
                </a:lnTo>
                <a:lnTo>
                  <a:pt x="1260" y="1658"/>
                </a:lnTo>
                <a:lnTo>
                  <a:pt x="1263" y="1652"/>
                </a:lnTo>
                <a:lnTo>
                  <a:pt x="1263" y="1652"/>
                </a:lnTo>
                <a:lnTo>
                  <a:pt x="1258" y="1661"/>
                </a:lnTo>
                <a:lnTo>
                  <a:pt x="1258" y="1661"/>
                </a:lnTo>
                <a:lnTo>
                  <a:pt x="1258" y="1664"/>
                </a:lnTo>
                <a:lnTo>
                  <a:pt x="1258" y="1664"/>
                </a:lnTo>
                <a:lnTo>
                  <a:pt x="1258" y="1664"/>
                </a:lnTo>
                <a:lnTo>
                  <a:pt x="1263" y="1660"/>
                </a:lnTo>
                <a:lnTo>
                  <a:pt x="1263" y="1660"/>
                </a:lnTo>
                <a:lnTo>
                  <a:pt x="1264" y="1655"/>
                </a:lnTo>
                <a:lnTo>
                  <a:pt x="1264" y="1655"/>
                </a:lnTo>
                <a:lnTo>
                  <a:pt x="1269" y="1647"/>
                </a:lnTo>
                <a:lnTo>
                  <a:pt x="1269" y="1647"/>
                </a:lnTo>
                <a:lnTo>
                  <a:pt x="1270" y="1643"/>
                </a:lnTo>
                <a:lnTo>
                  <a:pt x="1270" y="1643"/>
                </a:lnTo>
                <a:lnTo>
                  <a:pt x="1272" y="1638"/>
                </a:lnTo>
                <a:lnTo>
                  <a:pt x="1272" y="1638"/>
                </a:lnTo>
                <a:lnTo>
                  <a:pt x="1274" y="1632"/>
                </a:lnTo>
                <a:lnTo>
                  <a:pt x="1274" y="1632"/>
                </a:lnTo>
                <a:lnTo>
                  <a:pt x="1275" y="1621"/>
                </a:lnTo>
                <a:lnTo>
                  <a:pt x="1275" y="1621"/>
                </a:lnTo>
                <a:lnTo>
                  <a:pt x="1277" y="1597"/>
                </a:lnTo>
                <a:lnTo>
                  <a:pt x="1278" y="1560"/>
                </a:lnTo>
                <a:lnTo>
                  <a:pt x="1280" y="1462"/>
                </a:lnTo>
                <a:lnTo>
                  <a:pt x="1281" y="1245"/>
                </a:lnTo>
                <a:lnTo>
                  <a:pt x="1281" y="1245"/>
                </a:lnTo>
                <a:lnTo>
                  <a:pt x="1283" y="762"/>
                </a:lnTo>
                <a:lnTo>
                  <a:pt x="1286" y="541"/>
                </a:lnTo>
                <a:lnTo>
                  <a:pt x="1289" y="332"/>
                </a:lnTo>
                <a:lnTo>
                  <a:pt x="1289" y="332"/>
                </a:lnTo>
                <a:lnTo>
                  <a:pt x="1289" y="332"/>
                </a:lnTo>
                <a:lnTo>
                  <a:pt x="1290" y="333"/>
                </a:lnTo>
                <a:lnTo>
                  <a:pt x="1292" y="340"/>
                </a:lnTo>
                <a:lnTo>
                  <a:pt x="1292" y="346"/>
                </a:lnTo>
                <a:lnTo>
                  <a:pt x="1293" y="347"/>
                </a:lnTo>
                <a:lnTo>
                  <a:pt x="1295" y="347"/>
                </a:lnTo>
                <a:lnTo>
                  <a:pt x="1295" y="347"/>
                </a:lnTo>
                <a:lnTo>
                  <a:pt x="1295" y="337"/>
                </a:lnTo>
                <a:lnTo>
                  <a:pt x="1295" y="326"/>
                </a:lnTo>
                <a:lnTo>
                  <a:pt x="1295" y="326"/>
                </a:lnTo>
                <a:lnTo>
                  <a:pt x="1297" y="338"/>
                </a:lnTo>
                <a:lnTo>
                  <a:pt x="1297" y="343"/>
                </a:lnTo>
                <a:lnTo>
                  <a:pt x="1297" y="343"/>
                </a:lnTo>
                <a:lnTo>
                  <a:pt x="1298" y="343"/>
                </a:lnTo>
                <a:lnTo>
                  <a:pt x="1298" y="343"/>
                </a:lnTo>
                <a:lnTo>
                  <a:pt x="1298" y="327"/>
                </a:lnTo>
                <a:lnTo>
                  <a:pt x="1298" y="326"/>
                </a:lnTo>
                <a:lnTo>
                  <a:pt x="1298" y="326"/>
                </a:lnTo>
                <a:lnTo>
                  <a:pt x="1300" y="329"/>
                </a:lnTo>
                <a:lnTo>
                  <a:pt x="1300" y="329"/>
                </a:lnTo>
                <a:lnTo>
                  <a:pt x="1301" y="326"/>
                </a:lnTo>
                <a:lnTo>
                  <a:pt x="1301" y="326"/>
                </a:lnTo>
                <a:lnTo>
                  <a:pt x="1303" y="303"/>
                </a:lnTo>
                <a:lnTo>
                  <a:pt x="1304" y="292"/>
                </a:lnTo>
                <a:lnTo>
                  <a:pt x="1304" y="290"/>
                </a:lnTo>
                <a:lnTo>
                  <a:pt x="1306" y="295"/>
                </a:lnTo>
                <a:lnTo>
                  <a:pt x="1306" y="295"/>
                </a:lnTo>
                <a:lnTo>
                  <a:pt x="1304" y="310"/>
                </a:lnTo>
                <a:lnTo>
                  <a:pt x="1304" y="310"/>
                </a:lnTo>
                <a:lnTo>
                  <a:pt x="1306" y="304"/>
                </a:lnTo>
                <a:lnTo>
                  <a:pt x="1306" y="290"/>
                </a:lnTo>
                <a:lnTo>
                  <a:pt x="1306" y="275"/>
                </a:lnTo>
                <a:lnTo>
                  <a:pt x="1307" y="267"/>
                </a:lnTo>
                <a:lnTo>
                  <a:pt x="1307" y="267"/>
                </a:lnTo>
                <a:lnTo>
                  <a:pt x="1309" y="270"/>
                </a:lnTo>
                <a:lnTo>
                  <a:pt x="1310" y="270"/>
                </a:lnTo>
                <a:lnTo>
                  <a:pt x="1310" y="267"/>
                </a:lnTo>
                <a:lnTo>
                  <a:pt x="1310" y="267"/>
                </a:lnTo>
                <a:lnTo>
                  <a:pt x="1313" y="129"/>
                </a:lnTo>
                <a:lnTo>
                  <a:pt x="1313" y="129"/>
                </a:lnTo>
                <a:lnTo>
                  <a:pt x="1315" y="111"/>
                </a:lnTo>
                <a:lnTo>
                  <a:pt x="1315" y="111"/>
                </a:lnTo>
                <a:lnTo>
                  <a:pt x="1315" y="101"/>
                </a:lnTo>
                <a:lnTo>
                  <a:pt x="1315" y="97"/>
                </a:lnTo>
                <a:lnTo>
                  <a:pt x="1315" y="94"/>
                </a:lnTo>
                <a:lnTo>
                  <a:pt x="1315" y="94"/>
                </a:lnTo>
                <a:lnTo>
                  <a:pt x="1315" y="91"/>
                </a:lnTo>
                <a:close/>
              </a:path>
            </a:pathLst>
          </a:custGeom>
          <a:solidFill>
            <a:srgbClr val="00BCF1"/>
          </a:solidFill>
          <a:ln>
            <a:noFill/>
          </a:ln>
        </p:spPr>
        <p:txBody>
          <a:bodyPr vert="horz" wrap="square" lIns="91440" tIns="45720" rIns="91440" bIns="45720" numCol="1" anchor="t" anchorCtr="0" compatLnSpc="1">
            <a:prstTxWarp prst="textNoShape">
              <a:avLst/>
            </a:prstTxWarp>
          </a:bodyPr>
          <a:lstStyle/>
          <a:p>
            <a:r>
              <a:rPr lang="en-GB" sz="1400" dirty="0">
                <a:solidFill>
                  <a:schemeClr val="bg1"/>
                </a:solidFill>
              </a:rPr>
              <a:t>If used regularly cannabis in any form can have a negative  impact on your mental health, education and future employment</a:t>
            </a:r>
          </a:p>
          <a:p>
            <a:endParaRPr lang="en-GB" sz="1400" dirty="0">
              <a:solidFill>
                <a:schemeClr val="bg1"/>
              </a:solidFill>
            </a:endParaRPr>
          </a:p>
          <a:p>
            <a:r>
              <a:rPr lang="en-GB" sz="1400" dirty="0">
                <a:solidFill>
                  <a:schemeClr val="bg1"/>
                </a:solidFill>
              </a:rPr>
              <a:t>If you are worried about someone who may have taken edibles call an ambulance </a:t>
            </a:r>
          </a:p>
        </p:txBody>
      </p:sp>
      <p:sp>
        <p:nvSpPr>
          <p:cNvPr id="5" name="Rectangle 4">
            <a:extLst>
              <a:ext uri="{FF2B5EF4-FFF2-40B4-BE49-F238E27FC236}">
                <a16:creationId xmlns:a16="http://schemas.microsoft.com/office/drawing/2014/main" id="{8E6364DA-66DF-4D61-8D2F-8216862F6498}"/>
              </a:ext>
            </a:extLst>
          </p:cNvPr>
          <p:cNvSpPr/>
          <p:nvPr/>
        </p:nvSpPr>
        <p:spPr>
          <a:xfrm>
            <a:off x="4543173" y="1070656"/>
            <a:ext cx="1722158" cy="2893100"/>
          </a:xfrm>
          <a:prstGeom prst="rect">
            <a:avLst/>
          </a:prstGeom>
        </p:spPr>
        <p:txBody>
          <a:bodyPr wrap="square">
            <a:spAutoFit/>
          </a:bodyPr>
          <a:lstStyle/>
          <a:p>
            <a:r>
              <a:rPr lang="en-GB" sz="1400" dirty="0">
                <a:solidFill>
                  <a:schemeClr val="bg1"/>
                </a:solidFill>
              </a:rPr>
              <a:t>Cannabis is a class B drug, the maximum prison sentence for possession is </a:t>
            </a:r>
            <a:r>
              <a:rPr lang="en-GB" sz="1400" b="1" u="sng" dirty="0">
                <a:solidFill>
                  <a:schemeClr val="bg1"/>
                </a:solidFill>
              </a:rPr>
              <a:t>5 years</a:t>
            </a:r>
            <a:r>
              <a:rPr lang="en-GB" sz="1400" dirty="0">
                <a:solidFill>
                  <a:schemeClr val="bg1"/>
                </a:solidFill>
              </a:rPr>
              <a:t>, an unlimited fine or both.</a:t>
            </a:r>
          </a:p>
          <a:p>
            <a:endParaRPr lang="en-GB" sz="1400" dirty="0">
              <a:solidFill>
                <a:schemeClr val="bg1"/>
              </a:solidFill>
            </a:endParaRPr>
          </a:p>
          <a:p>
            <a:r>
              <a:rPr lang="en-GB" sz="1400" dirty="0">
                <a:solidFill>
                  <a:schemeClr val="bg1"/>
                </a:solidFill>
              </a:rPr>
              <a:t>Supplying someone even your friends, the maximum  prison sentence is </a:t>
            </a:r>
            <a:r>
              <a:rPr lang="en-GB" sz="1400" b="1" u="sng" dirty="0">
                <a:solidFill>
                  <a:schemeClr val="bg1"/>
                </a:solidFill>
              </a:rPr>
              <a:t>14 years</a:t>
            </a:r>
            <a:r>
              <a:rPr lang="en-GB" sz="1400" dirty="0">
                <a:solidFill>
                  <a:schemeClr val="bg1"/>
                </a:solidFill>
              </a:rPr>
              <a:t>, an unlimited fine or both.</a:t>
            </a:r>
          </a:p>
        </p:txBody>
      </p:sp>
    </p:spTree>
    <p:extLst>
      <p:ext uri="{BB962C8B-B14F-4D97-AF65-F5344CB8AC3E}">
        <p14:creationId xmlns:p14="http://schemas.microsoft.com/office/powerpoint/2010/main" val="2464675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6B9B-F42B-45D1-AA85-F17C10BDA163}"/>
              </a:ext>
            </a:extLst>
          </p:cNvPr>
          <p:cNvSpPr>
            <a:spLocks noGrp="1"/>
          </p:cNvSpPr>
          <p:nvPr>
            <p:ph type="title"/>
          </p:nvPr>
        </p:nvSpPr>
        <p:spPr>
          <a:xfrm>
            <a:off x="179512" y="195486"/>
            <a:ext cx="8229600" cy="857250"/>
          </a:xfrm>
        </p:spPr>
        <p:txBody>
          <a:bodyPr>
            <a:noAutofit/>
          </a:bodyPr>
          <a:lstStyle/>
          <a:p>
            <a:pPr algn="l"/>
            <a:r>
              <a:rPr lang="en-GB" sz="3200" dirty="0">
                <a:solidFill>
                  <a:srgbClr val="00BCF1"/>
                </a:solidFill>
              </a:rPr>
              <a:t>Information for young people if they  choose to use drugs or alcohol. </a:t>
            </a:r>
          </a:p>
        </p:txBody>
      </p:sp>
      <p:sp>
        <p:nvSpPr>
          <p:cNvPr id="3" name="Content Placeholder 2">
            <a:extLst>
              <a:ext uri="{FF2B5EF4-FFF2-40B4-BE49-F238E27FC236}">
                <a16:creationId xmlns:a16="http://schemas.microsoft.com/office/drawing/2014/main" id="{7E4066CE-793F-4DBA-B6A3-B00015EDF26D}"/>
              </a:ext>
            </a:extLst>
          </p:cNvPr>
          <p:cNvSpPr>
            <a:spLocks noGrp="1"/>
          </p:cNvSpPr>
          <p:nvPr>
            <p:ph idx="1"/>
          </p:nvPr>
        </p:nvSpPr>
        <p:spPr>
          <a:xfrm>
            <a:off x="457200" y="1200150"/>
            <a:ext cx="8229600" cy="3747863"/>
          </a:xfrm>
        </p:spPr>
        <p:txBody>
          <a:bodyPr>
            <a:normAutofit/>
          </a:bodyPr>
          <a:lstStyle/>
          <a:p>
            <a:pPr lvl="0"/>
            <a:r>
              <a:rPr lang="en-GB" sz="2000" dirty="0">
                <a:solidFill>
                  <a:srgbClr val="00B0F0"/>
                </a:solidFill>
              </a:rPr>
              <a:t>Always smoke, eat or drink a small amount of any substance at first in case it is stronger than you are used to, or has had something  dangerous added to it to `bulk it up`.</a:t>
            </a:r>
          </a:p>
          <a:p>
            <a:pPr lvl="0"/>
            <a:r>
              <a:rPr lang="en-GB" sz="2000" dirty="0">
                <a:solidFill>
                  <a:srgbClr val="00B0F0"/>
                </a:solidFill>
              </a:rPr>
              <a:t>If you are smoking cannabis don’t breathe the smoke in too deeply, this will only damage lungs and won`t increase the effect.</a:t>
            </a:r>
          </a:p>
          <a:p>
            <a:pPr lvl="0"/>
            <a:r>
              <a:rPr lang="en-GB" sz="2000" dirty="0">
                <a:solidFill>
                  <a:srgbClr val="00B0F0"/>
                </a:solidFill>
              </a:rPr>
              <a:t>Use somewhere you feel safe and with people you trust. </a:t>
            </a:r>
          </a:p>
          <a:p>
            <a:pPr lvl="0"/>
            <a:r>
              <a:rPr lang="en-GB" sz="2000" dirty="0">
                <a:solidFill>
                  <a:srgbClr val="00B0F0"/>
                </a:solidFill>
              </a:rPr>
              <a:t>Have someone you trust with you who will stay drug/alcohol free in case of emergency</a:t>
            </a:r>
          </a:p>
          <a:p>
            <a:pPr lvl="0"/>
            <a:r>
              <a:rPr lang="en-GB" sz="2000" dirty="0">
                <a:solidFill>
                  <a:srgbClr val="00B0F0"/>
                </a:solidFill>
              </a:rPr>
              <a:t>If you think someone has taken something and you are worried call an ambulance, don’t leave them to sleep it off </a:t>
            </a:r>
          </a:p>
          <a:p>
            <a:pPr marL="0" lvl="0" indent="0">
              <a:buNone/>
            </a:pPr>
            <a:endParaRPr lang="en-GB" sz="2000" dirty="0">
              <a:solidFill>
                <a:srgbClr val="00B0F0"/>
              </a:solidFill>
            </a:endParaRPr>
          </a:p>
          <a:p>
            <a:pPr lvl="0"/>
            <a:endParaRPr lang="en-GB" sz="2400" dirty="0"/>
          </a:p>
          <a:p>
            <a:endParaRPr lang="en-GB" sz="3600" dirty="0"/>
          </a:p>
        </p:txBody>
      </p:sp>
      <p:pic>
        <p:nvPicPr>
          <p:cNvPr id="4" name="Picture 3">
            <a:extLst>
              <a:ext uri="{FF2B5EF4-FFF2-40B4-BE49-F238E27FC236}">
                <a16:creationId xmlns:a16="http://schemas.microsoft.com/office/drawing/2014/main" id="{7FAB05C4-0D38-4AC9-8CBF-830059CA164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Tree>
    <p:extLst>
      <p:ext uri="{BB962C8B-B14F-4D97-AF65-F5344CB8AC3E}">
        <p14:creationId xmlns:p14="http://schemas.microsoft.com/office/powerpoint/2010/main" val="1220683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DC002-0D6B-46BC-96BF-1A968593B872}"/>
              </a:ext>
            </a:extLst>
          </p:cNvPr>
          <p:cNvSpPr>
            <a:spLocks noGrp="1"/>
          </p:cNvSpPr>
          <p:nvPr>
            <p:ph type="title"/>
          </p:nvPr>
        </p:nvSpPr>
        <p:spPr/>
        <p:txBody>
          <a:bodyPr>
            <a:normAutofit fontScale="90000"/>
          </a:bodyPr>
          <a:lstStyle/>
          <a:p>
            <a:pPr algn="l"/>
            <a:r>
              <a:rPr lang="en-GB" dirty="0">
                <a:solidFill>
                  <a:srgbClr val="00BCF1"/>
                </a:solidFill>
              </a:rPr>
              <a:t>Information for young people if they  choose to use drugs or alcohol. </a:t>
            </a:r>
            <a:endParaRPr lang="en-GB" dirty="0"/>
          </a:p>
        </p:txBody>
      </p:sp>
      <p:sp>
        <p:nvSpPr>
          <p:cNvPr id="3" name="Content Placeholder 2">
            <a:extLst>
              <a:ext uri="{FF2B5EF4-FFF2-40B4-BE49-F238E27FC236}">
                <a16:creationId xmlns:a16="http://schemas.microsoft.com/office/drawing/2014/main" id="{9BB66783-AD95-427E-B1B8-E03EFD3969F5}"/>
              </a:ext>
            </a:extLst>
          </p:cNvPr>
          <p:cNvSpPr>
            <a:spLocks noGrp="1"/>
          </p:cNvSpPr>
          <p:nvPr>
            <p:ph idx="1"/>
          </p:nvPr>
        </p:nvSpPr>
        <p:spPr>
          <a:xfrm>
            <a:off x="457200" y="1707653"/>
            <a:ext cx="6851104" cy="2886969"/>
          </a:xfrm>
        </p:spPr>
        <p:txBody>
          <a:bodyPr>
            <a:normAutofit fontScale="77500" lnSpcReduction="20000"/>
          </a:bodyPr>
          <a:lstStyle/>
          <a:p>
            <a:pPr marL="0" lvl="0" indent="0">
              <a:buNone/>
            </a:pPr>
            <a:r>
              <a:rPr lang="en-GB" sz="3600" dirty="0">
                <a:solidFill>
                  <a:srgbClr val="00B0F0"/>
                </a:solidFill>
              </a:rPr>
              <a:t>Remember these things may affect your experience when using drugs or alcohol: </a:t>
            </a:r>
          </a:p>
          <a:p>
            <a:pPr lvl="0"/>
            <a:endParaRPr lang="en-GB" sz="3600" b="1" dirty="0">
              <a:solidFill>
                <a:srgbClr val="00B0F0"/>
              </a:solidFill>
            </a:endParaRPr>
          </a:p>
          <a:p>
            <a:pPr lvl="0"/>
            <a:r>
              <a:rPr lang="en-GB" dirty="0">
                <a:solidFill>
                  <a:srgbClr val="00B0F0"/>
                </a:solidFill>
              </a:rPr>
              <a:t>Your mental state, how you are feeling </a:t>
            </a:r>
          </a:p>
          <a:p>
            <a:pPr lvl="0"/>
            <a:r>
              <a:rPr lang="en-GB" dirty="0">
                <a:solidFill>
                  <a:srgbClr val="00B0F0"/>
                </a:solidFill>
              </a:rPr>
              <a:t>The environment, where you are </a:t>
            </a:r>
          </a:p>
          <a:p>
            <a:pPr lvl="0"/>
            <a:r>
              <a:rPr lang="en-GB" dirty="0">
                <a:solidFill>
                  <a:srgbClr val="00B0F0"/>
                </a:solidFill>
              </a:rPr>
              <a:t>Who you are with </a:t>
            </a:r>
          </a:p>
          <a:p>
            <a:pPr lvl="0"/>
            <a:r>
              <a:rPr lang="en-GB" dirty="0">
                <a:solidFill>
                  <a:srgbClr val="00B0F0"/>
                </a:solidFill>
              </a:rPr>
              <a:t>What chemicals the substance has in it  </a:t>
            </a:r>
          </a:p>
          <a:p>
            <a:endParaRPr lang="en-GB" dirty="0"/>
          </a:p>
        </p:txBody>
      </p:sp>
      <p:pic>
        <p:nvPicPr>
          <p:cNvPr id="4" name="Picture 3">
            <a:extLst>
              <a:ext uri="{FF2B5EF4-FFF2-40B4-BE49-F238E27FC236}">
                <a16:creationId xmlns:a16="http://schemas.microsoft.com/office/drawing/2014/main" id="{4D45AB56-9C37-43FD-ABFB-C486AB9D2F80}"/>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Tree>
    <p:extLst>
      <p:ext uri="{BB962C8B-B14F-4D97-AF65-F5344CB8AC3E}">
        <p14:creationId xmlns:p14="http://schemas.microsoft.com/office/powerpoint/2010/main" val="824184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709587"/>
          </a:xfrm>
        </p:spPr>
        <p:txBody>
          <a:bodyPr>
            <a:normAutofit/>
          </a:bodyPr>
          <a:lstStyle/>
          <a:p>
            <a:pPr algn="l"/>
            <a:r>
              <a:rPr lang="en-GB" sz="4000" dirty="0">
                <a:solidFill>
                  <a:srgbClr val="00B0F0"/>
                </a:solidFill>
              </a:rPr>
              <a:t>What you can do as adult  </a:t>
            </a:r>
          </a:p>
        </p:txBody>
      </p:sp>
      <p:pic>
        <p:nvPicPr>
          <p:cNvPr id="49" name="Picture 48"/>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
        <p:nvSpPr>
          <p:cNvPr id="3" name="Rectangle 2">
            <a:extLst>
              <a:ext uri="{FF2B5EF4-FFF2-40B4-BE49-F238E27FC236}">
                <a16:creationId xmlns:a16="http://schemas.microsoft.com/office/drawing/2014/main" id="{5211B798-3CAF-44F7-B60D-D5B4DC68DFFE}"/>
              </a:ext>
            </a:extLst>
          </p:cNvPr>
          <p:cNvSpPr/>
          <p:nvPr/>
        </p:nvSpPr>
        <p:spPr>
          <a:xfrm>
            <a:off x="251520" y="1275606"/>
            <a:ext cx="7632848" cy="3447098"/>
          </a:xfrm>
          <a:prstGeom prst="rect">
            <a:avLst/>
          </a:prstGeom>
        </p:spPr>
        <p:txBody>
          <a:bodyPr wrap="square">
            <a:spAutoFit/>
          </a:bodyPr>
          <a:lstStyle/>
          <a:p>
            <a:pPr marL="285750" indent="-285750">
              <a:buFont typeface="Arial" panose="020B0604020202020204" pitchFamily="34" charset="0"/>
              <a:buChar char="•"/>
            </a:pPr>
            <a:r>
              <a:rPr lang="en-GB" sz="2000" dirty="0">
                <a:solidFill>
                  <a:srgbClr val="00B0F0"/>
                </a:solidFill>
              </a:rPr>
              <a:t>Speak to young people about edibles so they are aware of these and the dangers of consuming them.</a:t>
            </a:r>
          </a:p>
          <a:p>
            <a:pPr marL="285750" indent="-285750">
              <a:buFont typeface="Arial" panose="020B0604020202020204" pitchFamily="34" charset="0"/>
              <a:buChar char="•"/>
            </a:pPr>
            <a:endParaRPr lang="en-GB" sz="2000" dirty="0">
              <a:solidFill>
                <a:srgbClr val="00B0F0"/>
              </a:solidFill>
            </a:endParaRPr>
          </a:p>
          <a:p>
            <a:pPr marL="285750" indent="-285750">
              <a:buFont typeface="Arial" panose="020B0604020202020204" pitchFamily="34" charset="0"/>
              <a:buChar char="•"/>
            </a:pPr>
            <a:r>
              <a:rPr lang="en-GB" sz="2000" dirty="0">
                <a:solidFill>
                  <a:srgbClr val="00B0F0"/>
                </a:solidFill>
              </a:rPr>
              <a:t>Monitor food packaging/wrappers, looking for images of cannabis leaves or wording such as CBD or THC suggesting the items are cannabis oil infused.</a:t>
            </a:r>
          </a:p>
          <a:p>
            <a:pPr marL="285750" indent="-285750">
              <a:buFont typeface="Arial" panose="020B0604020202020204" pitchFamily="34" charset="0"/>
              <a:buChar char="•"/>
            </a:pPr>
            <a:endParaRPr lang="en-GB" sz="2000" dirty="0">
              <a:solidFill>
                <a:srgbClr val="00B0F0"/>
              </a:solidFill>
            </a:endParaRPr>
          </a:p>
          <a:p>
            <a:pPr marL="342900" indent="-342900">
              <a:buFont typeface="Arial" panose="020B0604020202020204" pitchFamily="34" charset="0"/>
              <a:buChar char="•"/>
            </a:pPr>
            <a:r>
              <a:rPr lang="en-GB" sz="2000" dirty="0">
                <a:solidFill>
                  <a:srgbClr val="00B0F0"/>
                </a:solidFill>
              </a:rPr>
              <a:t>If you are made aware of any social media accounts advertising these items, please report this information to the police or crime stoppers.</a:t>
            </a:r>
          </a:p>
          <a:p>
            <a:pPr marL="342900" indent="-342900">
              <a:buFont typeface="Arial" panose="020B0604020202020204" pitchFamily="34" charset="0"/>
              <a:buChar char="•"/>
            </a:pPr>
            <a:endParaRPr lang="en-GB" sz="2000" dirty="0">
              <a:solidFill>
                <a:srgbClr val="00B0F0"/>
              </a:solidFill>
            </a:endParaRPr>
          </a:p>
        </p:txBody>
      </p:sp>
    </p:spTree>
    <p:extLst>
      <p:ext uri="{BB962C8B-B14F-4D97-AF65-F5344CB8AC3E}">
        <p14:creationId xmlns:p14="http://schemas.microsoft.com/office/powerpoint/2010/main" val="337702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1BD8F-B876-4959-9C98-EEAC09B2CAFF}"/>
              </a:ext>
            </a:extLst>
          </p:cNvPr>
          <p:cNvSpPr>
            <a:spLocks noGrp="1"/>
          </p:cNvSpPr>
          <p:nvPr>
            <p:ph type="title"/>
          </p:nvPr>
        </p:nvSpPr>
        <p:spPr/>
        <p:txBody>
          <a:bodyPr/>
          <a:lstStyle/>
          <a:p>
            <a:pPr algn="l"/>
            <a:r>
              <a:rPr lang="en-GB" dirty="0">
                <a:solidFill>
                  <a:srgbClr val="00B0F0"/>
                </a:solidFill>
              </a:rPr>
              <a:t>What you can do as adult </a:t>
            </a:r>
            <a:endParaRPr lang="en-GB" dirty="0"/>
          </a:p>
        </p:txBody>
      </p:sp>
      <p:sp>
        <p:nvSpPr>
          <p:cNvPr id="3" name="Content Placeholder 2">
            <a:extLst>
              <a:ext uri="{FF2B5EF4-FFF2-40B4-BE49-F238E27FC236}">
                <a16:creationId xmlns:a16="http://schemas.microsoft.com/office/drawing/2014/main" id="{B45E47CD-2464-4EE6-B2E7-F09DF40531CD}"/>
              </a:ext>
            </a:extLst>
          </p:cNvPr>
          <p:cNvSpPr>
            <a:spLocks noGrp="1"/>
          </p:cNvSpPr>
          <p:nvPr>
            <p:ph idx="1"/>
          </p:nvPr>
        </p:nvSpPr>
        <p:spPr>
          <a:xfrm>
            <a:off x="457200" y="1531801"/>
            <a:ext cx="7427168" cy="3394472"/>
          </a:xfrm>
        </p:spPr>
        <p:txBody>
          <a:bodyPr>
            <a:normAutofit fontScale="70000" lnSpcReduction="20000"/>
          </a:bodyPr>
          <a:lstStyle/>
          <a:p>
            <a:pPr marL="285750" indent="-285750"/>
            <a:r>
              <a:rPr lang="en-GB" dirty="0">
                <a:solidFill>
                  <a:srgbClr val="00B0F0"/>
                </a:solidFill>
              </a:rPr>
              <a:t>Build a trusting relationship with young people that you are worried about. Has there been a sudden change in behaviour? Have they changed friendship groups or become less bothered about their appearance? </a:t>
            </a:r>
          </a:p>
          <a:p>
            <a:pPr marL="285750" indent="-285750"/>
            <a:endParaRPr lang="en-GB" dirty="0">
              <a:solidFill>
                <a:srgbClr val="00B0F0"/>
              </a:solidFill>
            </a:endParaRPr>
          </a:p>
          <a:p>
            <a:pPr marL="285750" indent="-285750"/>
            <a:r>
              <a:rPr lang="en-GB" dirty="0">
                <a:solidFill>
                  <a:srgbClr val="00B0F0"/>
                </a:solidFill>
              </a:rPr>
              <a:t>For further advice, speak to the local drug and alcohol service </a:t>
            </a:r>
          </a:p>
          <a:p>
            <a:pPr marL="285750" indent="-285750"/>
            <a:endParaRPr lang="en-GB" dirty="0">
              <a:solidFill>
                <a:srgbClr val="00B0F0"/>
              </a:solidFill>
            </a:endParaRPr>
          </a:p>
          <a:p>
            <a:pPr marL="285750" indent="-285750"/>
            <a:r>
              <a:rPr lang="en-GB" dirty="0">
                <a:solidFill>
                  <a:srgbClr val="00B0F0"/>
                </a:solidFill>
              </a:rPr>
              <a:t>If you believe that a young person may have consumed edibles and is experiencing a reaction, call an ambulance</a:t>
            </a:r>
          </a:p>
          <a:p>
            <a:endParaRPr lang="en-GB" dirty="0"/>
          </a:p>
        </p:txBody>
      </p:sp>
      <p:pic>
        <p:nvPicPr>
          <p:cNvPr id="4" name="Picture 3">
            <a:extLst>
              <a:ext uri="{FF2B5EF4-FFF2-40B4-BE49-F238E27FC236}">
                <a16:creationId xmlns:a16="http://schemas.microsoft.com/office/drawing/2014/main" id="{96320DC1-3726-45F7-94B3-F00F5F1D3B4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884368" y="4197224"/>
            <a:ext cx="1108058" cy="752708"/>
          </a:xfrm>
          <a:prstGeom prst="rect">
            <a:avLst/>
          </a:prstGeom>
          <a:noFill/>
          <a:ln>
            <a:noFill/>
          </a:ln>
        </p:spPr>
      </p:pic>
    </p:spTree>
    <p:extLst>
      <p:ext uri="{BB962C8B-B14F-4D97-AF65-F5344CB8AC3E}">
        <p14:creationId xmlns:p14="http://schemas.microsoft.com/office/powerpoint/2010/main" val="3579202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1877</TotalTime>
  <Words>1054</Words>
  <Application>Microsoft Office PowerPoint</Application>
  <PresentationFormat>On-screen Show (16:9)</PresentationFormat>
  <Paragraphs>91</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Information to share with young people </vt:lpstr>
      <vt:lpstr>Information for young people if they  choose to use drugs or alcohol. </vt:lpstr>
      <vt:lpstr>Information for young people if they  choose to use drugs or alcohol. </vt:lpstr>
      <vt:lpstr>What you can do as adult  </vt:lpstr>
      <vt:lpstr>What you can do as adult </vt:lpstr>
      <vt:lpstr>Who you can contact:</vt:lpstr>
    </vt:vector>
  </TitlesOfParts>
  <Company>Milton Keynes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Messina, Brian</dc:creator>
  <cp:lastModifiedBy>Gillian Sharman</cp:lastModifiedBy>
  <cp:revision>98</cp:revision>
  <dcterms:created xsi:type="dcterms:W3CDTF">2019-01-24T10:16:24Z</dcterms:created>
  <dcterms:modified xsi:type="dcterms:W3CDTF">2023-03-15T15:45:37Z</dcterms:modified>
</cp:coreProperties>
</file>