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8" d="100"/>
          <a:sy n="48" d="100"/>
        </p:scale>
        <p:origin x="1598"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ols Butcher" userId="a5fefcb1-b6f6-4154-8622-5c3218e44009" providerId="ADAL" clId="{A60A6CC3-103C-451F-8A0A-C473C462FF81}"/>
    <pc:docChg chg="custSel modSld">
      <pc:chgData name="Jools Butcher" userId="a5fefcb1-b6f6-4154-8622-5c3218e44009" providerId="ADAL" clId="{A60A6CC3-103C-451F-8A0A-C473C462FF81}" dt="2024-01-18T13:44:37.250" v="57" actId="1076"/>
      <pc:docMkLst>
        <pc:docMk/>
      </pc:docMkLst>
      <pc:sldChg chg="modSp mod">
        <pc:chgData name="Jools Butcher" userId="a5fefcb1-b6f6-4154-8622-5c3218e44009" providerId="ADAL" clId="{A60A6CC3-103C-451F-8A0A-C473C462FF81}" dt="2024-01-18T13:44:37.250" v="57" actId="1076"/>
        <pc:sldMkLst>
          <pc:docMk/>
          <pc:sldMk cId="0" sldId="256"/>
        </pc:sldMkLst>
        <pc:spChg chg="mod">
          <ac:chgData name="Jools Butcher" userId="a5fefcb1-b6f6-4154-8622-5c3218e44009" providerId="ADAL" clId="{A60A6CC3-103C-451F-8A0A-C473C462FF81}" dt="2024-01-18T13:44:37.250" v="57" actId="1076"/>
          <ac:spMkLst>
            <pc:docMk/>
            <pc:sldMk cId="0" sldId="256"/>
            <ac:spMk id="2" creationId="{00000000-0000-0000-0000-000000000000}"/>
          </ac:spMkLst>
        </pc:spChg>
      </pc:sldChg>
    </pc:docChg>
  </pc:docChgLst>
  <pc:docChgLst>
    <pc:chgData name="Jools Butcher" userId="a5fefcb1-b6f6-4154-8622-5c3218e44009" providerId="ADAL" clId="{AD8E360D-3A99-4A45-B14E-2FFA0C54A083}"/>
    <pc:docChg chg="delSld">
      <pc:chgData name="Jools Butcher" userId="a5fefcb1-b6f6-4154-8622-5c3218e44009" providerId="ADAL" clId="{AD8E360D-3A99-4A45-B14E-2FFA0C54A083}" dt="2023-12-19T12:51:16.694" v="4" actId="47"/>
      <pc:docMkLst>
        <pc:docMk/>
      </pc:docMkLst>
      <pc:sldChg chg="del">
        <pc:chgData name="Jools Butcher" userId="a5fefcb1-b6f6-4154-8622-5c3218e44009" providerId="ADAL" clId="{AD8E360D-3A99-4A45-B14E-2FFA0C54A083}" dt="2023-12-19T12:51:13.283" v="0" actId="47"/>
        <pc:sldMkLst>
          <pc:docMk/>
          <pc:sldMk cId="0" sldId="262"/>
        </pc:sldMkLst>
      </pc:sldChg>
      <pc:sldChg chg="del">
        <pc:chgData name="Jools Butcher" userId="a5fefcb1-b6f6-4154-8622-5c3218e44009" providerId="ADAL" clId="{AD8E360D-3A99-4A45-B14E-2FFA0C54A083}" dt="2023-12-19T12:51:16.694" v="4" actId="47"/>
        <pc:sldMkLst>
          <pc:docMk/>
          <pc:sldMk cId="0" sldId="263"/>
        </pc:sldMkLst>
      </pc:sldChg>
      <pc:sldChg chg="del">
        <pc:chgData name="Jools Butcher" userId="a5fefcb1-b6f6-4154-8622-5c3218e44009" providerId="ADAL" clId="{AD8E360D-3A99-4A45-B14E-2FFA0C54A083}" dt="2023-12-19T12:51:14.103" v="1" actId="47"/>
        <pc:sldMkLst>
          <pc:docMk/>
          <pc:sldMk cId="0" sldId="264"/>
        </pc:sldMkLst>
      </pc:sldChg>
      <pc:sldChg chg="del">
        <pc:chgData name="Jools Butcher" userId="a5fefcb1-b6f6-4154-8622-5c3218e44009" providerId="ADAL" clId="{AD8E360D-3A99-4A45-B14E-2FFA0C54A083}" dt="2023-12-19T12:51:15.146" v="3" actId="47"/>
        <pc:sldMkLst>
          <pc:docMk/>
          <pc:sldMk cId="0" sldId="265"/>
        </pc:sldMkLst>
      </pc:sldChg>
      <pc:sldChg chg="del">
        <pc:chgData name="Jools Butcher" userId="a5fefcb1-b6f6-4154-8622-5c3218e44009" providerId="ADAL" clId="{AD8E360D-3A99-4A45-B14E-2FFA0C54A083}" dt="2023-12-19T12:51:14.608" v="2" actId="47"/>
        <pc:sldMkLst>
          <pc:docMk/>
          <pc:sldMk cId="0" sldId="26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392006420" r:id="rId1"/>
  </p:sldLayoutIdLst>
  <p:txStyles>
    <p:titleStyle>
      <a:lvl1pPr algn="ctr">
        <a:defRPr sz="4400" kern="1200">
          <a:solidFill>
            <a:schemeClr val="lt1"/>
          </a:solidFill>
        </a:defRPr>
      </a:lvl1pPr>
      <a:extLst/>
    </p:titleStyle>
    <p:bodyStyle>
      <a:lvl1pPr indent="-324900" algn="ctr">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1619250" y="1714500"/>
          <a:ext cx="7334250" cy="4572000"/>
          <a:chOff x="1619250" y="1714500"/>
          <a:chExt cx="7334250" cy="4572000"/>
        </a:xfrm>
      </p:grpSpPr>
      <p:sp>
        <p:nvSpPr>
          <p:cNvPr id="2" name="TextBox 1"/>
          <p:cNvSpPr txBox="1"/>
          <p:nvPr/>
        </p:nvSpPr>
        <p:spPr>
          <a:xfrm>
            <a:off x="611560" y="1196752"/>
            <a:ext cx="7920880" cy="3785652"/>
          </a:xfrm>
          <a:prstGeom prst="rect">
            <a:avLst/>
          </a:prstGeom>
          <a:noFill/>
        </p:spPr>
        <p:txBody>
          <a:bodyPr wrap="square" lIns="91440" tIns="45720" rIns="91440" bIns="45720" rtlCol="0">
            <a:spAutoFit/>
          </a:bodyPr>
          <a:lstStyle/>
          <a:p>
            <a:pPr marL="0" marR="0" lvl="0" indent="0" algn="ctr" rtl="0" fontAlgn="base">
              <a:lnSpc>
                <a:spcPct val="100000"/>
              </a:lnSpc>
              <a:spcBef>
                <a:spcPts val="0"/>
              </a:spcBef>
              <a:spcAft>
                <a:spcPts val="0"/>
              </a:spcAft>
            </a:pPr>
            <a:r>
              <a:rPr lang="en-US" sz="6000" b="1" u="none" spc="0" dirty="0">
                <a:solidFill>
                  <a:srgbClr val="E06B20">
                    <a:alpha val="100000"/>
                  </a:srgbClr>
                </a:solidFill>
                <a:latin typeface="Calibri"/>
              </a:rPr>
              <a:t>Identifying Clues in </a:t>
            </a:r>
          </a:p>
          <a:p>
            <a:pPr marL="0" marR="0" lvl="0" indent="0" algn="ctr" rtl="0" fontAlgn="base">
              <a:lnSpc>
                <a:spcPct val="100000"/>
              </a:lnSpc>
              <a:spcBef>
                <a:spcPts val="0"/>
              </a:spcBef>
              <a:spcAft>
                <a:spcPts val="0"/>
              </a:spcAft>
            </a:pPr>
            <a:r>
              <a:rPr lang="en-US" sz="6000" b="1" u="none" spc="0" dirty="0">
                <a:solidFill>
                  <a:srgbClr val="E06B20">
                    <a:alpha val="100000"/>
                  </a:srgbClr>
                </a:solidFill>
                <a:latin typeface="Calibri"/>
              </a:rPr>
              <a:t>'Lamb to the Slaughter’</a:t>
            </a:r>
          </a:p>
          <a:p>
            <a:pPr marL="0" marR="0" lvl="0" indent="0" algn="ctr" rtl="0" fontAlgn="base">
              <a:lnSpc>
                <a:spcPct val="100000"/>
              </a:lnSpc>
              <a:spcBef>
                <a:spcPts val="0"/>
              </a:spcBef>
              <a:spcAft>
                <a:spcPts val="0"/>
              </a:spcAft>
            </a:pPr>
            <a:r>
              <a:rPr lang="en-US" sz="6000" b="1" dirty="0">
                <a:solidFill>
                  <a:srgbClr val="E06B20">
                    <a:alpha val="100000"/>
                  </a:srgbClr>
                </a:solidFill>
                <a:latin typeface="Calibri"/>
              </a:rPr>
              <a:t>Read the slides and answer the questions</a:t>
            </a:r>
            <a:endParaRPr lang="en-US" sz="6000" b="1" u="none" spc="0" dirty="0">
              <a:solidFill>
                <a:srgbClr val="E06B20">
                  <a:alpha val="100000"/>
                </a:srgbClr>
              </a:solidFill>
              <a:latin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809625" y="476250"/>
          <a:ext cx="8429625" cy="7143750"/>
          <a:chOff x="809625" y="476250"/>
          <a:chExt cx="8429625" cy="7143750"/>
        </a:xfrm>
      </p:grpSpPr>
      <p:sp>
        <p:nvSpPr>
          <p:cNvPr id="4" name="TextBox 3"/>
          <p:cNvSpPr txBox="1"/>
          <p:nvPr/>
        </p:nvSpPr>
        <p:spPr>
          <a:xfrm>
            <a:off x="809625" y="476250"/>
            <a:ext cx="7620000" cy="952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3600" b="1" u="none" spc="0">
                <a:solidFill>
                  <a:srgbClr val="E06B20">
                    <a:alpha val="100000"/>
                  </a:srgbClr>
                </a:solidFill>
                <a:latin typeface="Calibri"/>
              </a:rPr>
              <a:t>Introduction</a:t>
            </a:r>
          </a:p>
        </p:txBody>
      </p:sp>
      <p:sp>
        <p:nvSpPr>
          <p:cNvPr id="2" name="TextBox 1"/>
          <p:cNvSpPr txBox="1"/>
          <p:nvPr/>
        </p:nvSpPr>
        <p:spPr>
          <a:xfrm>
            <a:off x="809625" y="1428750"/>
            <a:ext cx="7620000" cy="19050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2000" u="none" spc="0">
                <a:solidFill>
                  <a:srgbClr val="000000">
                    <a:alpha val="100000"/>
                  </a:srgbClr>
                </a:solidFill>
                <a:latin typeface="Calibri"/>
              </a:rPr>
              <a:t>In this lesson, we will learn how to identify clues in the story 'Lamb to the Slaughter'. A clue is a piece of information that helps us understand what is happening in the story. By identifying clues, we can predict what might happen next. Let's dive in!</a:t>
            </a:r>
          </a:p>
        </p:txBody>
      </p:sp>
      <p:sp>
        <p:nvSpPr>
          <p:cNvPr id="3" name="TextBox 2"/>
          <p:cNvSpPr txBox="1"/>
          <p:nvPr/>
        </p:nvSpPr>
        <p:spPr>
          <a:xfrm>
            <a:off x="809625" y="4286250"/>
            <a:ext cx="7620000" cy="2857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buClr>
                <a:srgbClr val="000000">
                  <a:alpha val="100000"/>
                </a:srgbClr>
              </a:buClr>
              <a:buFont typeface="Calibri"/>
              <a:buChar char="•"/>
            </a:pPr>
            <a:r>
              <a:rPr lang="en-US" sz="2000" u="none" spc="0">
                <a:solidFill>
                  <a:srgbClr val="000000">
                    <a:alpha val="100000"/>
                  </a:srgbClr>
                </a:solidFill>
                <a:latin typeface="Calibri"/>
              </a:rPr>
              <a:t>What is a clue?
Why is it important to identify clues in a story?
What will we learn in this lesson?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809625" y="476250"/>
          <a:ext cx="8429625" cy="7143750"/>
          <a:chOff x="809625" y="476250"/>
          <a:chExt cx="8429625" cy="7143750"/>
        </a:xfrm>
      </p:grpSpPr>
      <p:sp>
        <p:nvSpPr>
          <p:cNvPr id="4" name="TextBox 3"/>
          <p:cNvSpPr txBox="1"/>
          <p:nvPr/>
        </p:nvSpPr>
        <p:spPr>
          <a:xfrm>
            <a:off x="809625" y="476250"/>
            <a:ext cx="7620000" cy="952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3600" b="1" u="none" spc="0">
                <a:solidFill>
                  <a:srgbClr val="E06B20">
                    <a:alpha val="100000"/>
                  </a:srgbClr>
                </a:solidFill>
                <a:latin typeface="Calibri"/>
              </a:rPr>
              <a:t>Setting</a:t>
            </a:r>
          </a:p>
        </p:txBody>
      </p:sp>
      <p:sp>
        <p:nvSpPr>
          <p:cNvPr id="2" name="TextBox 1"/>
          <p:cNvSpPr txBox="1"/>
          <p:nvPr/>
        </p:nvSpPr>
        <p:spPr>
          <a:xfrm>
            <a:off x="809625" y="1428750"/>
            <a:ext cx="7620000" cy="19050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2000" u="none" spc="0">
                <a:solidFill>
                  <a:srgbClr val="000000">
                    <a:alpha val="100000"/>
                  </a:srgbClr>
                </a:solidFill>
                <a:latin typeface="Calibri"/>
              </a:rPr>
              <a:t>The setting of a story is where and when it takes place. In 'Lamb to the Slaughter', the story is set in a cozy home during the evening. The description of the setting helps create a warm and comfortable atmosphere. Pay attention to the details mentioned in the story to identify clues about the setting.</a:t>
            </a:r>
          </a:p>
        </p:txBody>
      </p:sp>
      <p:sp>
        <p:nvSpPr>
          <p:cNvPr id="3" name="TextBox 2"/>
          <p:cNvSpPr txBox="1"/>
          <p:nvPr/>
        </p:nvSpPr>
        <p:spPr>
          <a:xfrm>
            <a:off x="809625" y="4286250"/>
            <a:ext cx="7620000" cy="2857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buClr>
                <a:srgbClr val="000000">
                  <a:alpha val="100000"/>
                </a:srgbClr>
              </a:buClr>
              <a:buFont typeface="Calibri"/>
              <a:buChar char="•"/>
            </a:pPr>
            <a:r>
              <a:rPr lang="en-US" sz="2000" u="none" spc="0">
                <a:solidFill>
                  <a:srgbClr val="000000">
                    <a:alpha val="100000"/>
                  </a:srgbClr>
                </a:solidFill>
                <a:latin typeface="Calibri"/>
              </a:rPr>
              <a:t>What is the setting of the story 'Lamb to the Slaughter'?
How does the description of the setting make you feel?
Why is it important to pay attention to the details of the setting?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809625" y="476250"/>
          <a:ext cx="8429625" cy="7143750"/>
          <a:chOff x="809625" y="476250"/>
          <a:chExt cx="8429625" cy="7143750"/>
        </a:xfrm>
      </p:grpSpPr>
      <p:sp>
        <p:nvSpPr>
          <p:cNvPr id="4" name="TextBox 3"/>
          <p:cNvSpPr txBox="1"/>
          <p:nvPr/>
        </p:nvSpPr>
        <p:spPr>
          <a:xfrm>
            <a:off x="809625" y="476250"/>
            <a:ext cx="7620000" cy="952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3600" b="1" u="none" spc="0">
                <a:solidFill>
                  <a:srgbClr val="E06B20">
                    <a:alpha val="100000"/>
                  </a:srgbClr>
                </a:solidFill>
                <a:latin typeface="Calibri"/>
              </a:rPr>
              <a:t>Characters</a:t>
            </a:r>
          </a:p>
        </p:txBody>
      </p:sp>
      <p:sp>
        <p:nvSpPr>
          <p:cNvPr id="2" name="TextBox 1"/>
          <p:cNvSpPr txBox="1"/>
          <p:nvPr/>
        </p:nvSpPr>
        <p:spPr>
          <a:xfrm>
            <a:off x="809625" y="1428750"/>
            <a:ext cx="7620000" cy="19050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2000" u="none" spc="0">
                <a:solidFill>
                  <a:srgbClr val="000000">
                    <a:alpha val="100000"/>
                  </a:srgbClr>
                </a:solidFill>
                <a:latin typeface="Calibri"/>
              </a:rPr>
              <a:t>Characters are the people or animals in a story. In 'Lamb to the Slaughter', there are two main characters: Mary Maloney and her husband Patrick Maloney. Pay attention to their actions, dialogue, and thoughts to identify clues about their personalities and motivations.</a:t>
            </a:r>
          </a:p>
        </p:txBody>
      </p:sp>
      <p:sp>
        <p:nvSpPr>
          <p:cNvPr id="3" name="TextBox 2"/>
          <p:cNvSpPr txBox="1"/>
          <p:nvPr/>
        </p:nvSpPr>
        <p:spPr>
          <a:xfrm>
            <a:off x="809625" y="4286250"/>
            <a:ext cx="7620000" cy="2857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buClr>
                <a:srgbClr val="000000">
                  <a:alpha val="100000"/>
                </a:srgbClr>
              </a:buClr>
              <a:buFont typeface="Calibri"/>
              <a:buChar char="•"/>
            </a:pPr>
            <a:r>
              <a:rPr lang="en-US" sz="2000" u="none" spc="0">
                <a:solidFill>
                  <a:srgbClr val="000000">
                    <a:alpha val="100000"/>
                  </a:srgbClr>
                </a:solidFill>
                <a:latin typeface="Calibri"/>
              </a:rPr>
              <a:t>Who are the main characters in 'Lamb to the Slaughter'?
How can we identify clues about a character's personality and motivations?
Why is it important to understand the characters in a story?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809625" y="476250"/>
          <a:ext cx="8429625" cy="7143750"/>
          <a:chOff x="809625" y="476250"/>
          <a:chExt cx="8429625" cy="7143750"/>
        </a:xfrm>
      </p:grpSpPr>
      <p:sp>
        <p:nvSpPr>
          <p:cNvPr id="4" name="TextBox 3"/>
          <p:cNvSpPr txBox="1"/>
          <p:nvPr/>
        </p:nvSpPr>
        <p:spPr>
          <a:xfrm>
            <a:off x="809625" y="476250"/>
            <a:ext cx="7620000" cy="952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3600" b="1" u="none" spc="0">
                <a:solidFill>
                  <a:srgbClr val="E06B20">
                    <a:alpha val="100000"/>
                  </a:srgbClr>
                </a:solidFill>
                <a:latin typeface="Calibri"/>
              </a:rPr>
              <a:t>Conflict</a:t>
            </a:r>
          </a:p>
        </p:txBody>
      </p:sp>
      <p:sp>
        <p:nvSpPr>
          <p:cNvPr id="2" name="TextBox 1"/>
          <p:cNvSpPr txBox="1"/>
          <p:nvPr/>
        </p:nvSpPr>
        <p:spPr>
          <a:xfrm>
            <a:off x="809625" y="1428750"/>
            <a:ext cx="7620000" cy="19050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2000" u="none" spc="0">
                <a:solidFill>
                  <a:srgbClr val="000000">
                    <a:alpha val="100000"/>
                  </a:srgbClr>
                </a:solidFill>
                <a:latin typeface="Calibri"/>
              </a:rPr>
              <a:t>Conflict is the problem or struggle in a story. In 'Lamb to the Slaughter', the conflict arises when Patrick Maloney tells Mary some shocking news. Pay attention to how Mary reacts and the choices she makes to identify clues about the conflict and its resolution.</a:t>
            </a:r>
          </a:p>
        </p:txBody>
      </p:sp>
      <p:sp>
        <p:nvSpPr>
          <p:cNvPr id="3" name="TextBox 2"/>
          <p:cNvSpPr txBox="1"/>
          <p:nvPr/>
        </p:nvSpPr>
        <p:spPr>
          <a:xfrm>
            <a:off x="809625" y="4286250"/>
            <a:ext cx="7620000" cy="2857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buClr>
                <a:srgbClr val="000000">
                  <a:alpha val="100000"/>
                </a:srgbClr>
              </a:buClr>
              <a:buFont typeface="Calibri"/>
              <a:buChar char="•"/>
            </a:pPr>
            <a:r>
              <a:rPr lang="en-US" sz="2000" u="none" spc="0">
                <a:solidFill>
                  <a:srgbClr val="000000">
                    <a:alpha val="100000"/>
                  </a:srgbClr>
                </a:solidFill>
                <a:latin typeface="Calibri"/>
              </a:rPr>
              <a:t>What is the conflict in 'Lamb to the Slaughter'?
How can we identify clues about the conflict in a story?
Why is it important to understand the conflict in a story?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809625" y="476250"/>
          <a:ext cx="8429625" cy="7143750"/>
          <a:chOff x="809625" y="476250"/>
          <a:chExt cx="8429625" cy="7143750"/>
        </a:xfrm>
      </p:grpSpPr>
      <p:sp>
        <p:nvSpPr>
          <p:cNvPr id="4" name="TextBox 3"/>
          <p:cNvSpPr txBox="1"/>
          <p:nvPr/>
        </p:nvSpPr>
        <p:spPr>
          <a:xfrm>
            <a:off x="809625" y="476250"/>
            <a:ext cx="7620000" cy="952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3600" b="1" u="none" spc="0">
                <a:solidFill>
                  <a:srgbClr val="E06B20">
                    <a:alpha val="100000"/>
                  </a:srgbClr>
                </a:solidFill>
                <a:latin typeface="Calibri"/>
              </a:rPr>
              <a:t>Conclusion</a:t>
            </a:r>
          </a:p>
        </p:txBody>
      </p:sp>
      <p:sp>
        <p:nvSpPr>
          <p:cNvPr id="2" name="TextBox 1"/>
          <p:cNvSpPr txBox="1"/>
          <p:nvPr/>
        </p:nvSpPr>
        <p:spPr>
          <a:xfrm>
            <a:off x="809625" y="1428750"/>
            <a:ext cx="7620000" cy="19050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pPr>
            <a:r>
              <a:rPr lang="en-US" sz="2000" u="none" spc="0">
                <a:solidFill>
                  <a:srgbClr val="000000">
                    <a:alpha val="100000"/>
                  </a:srgbClr>
                </a:solidFill>
                <a:latin typeface="Calibri"/>
              </a:rPr>
              <a:t>By identifying clues in the story 'Lamb to the Slaughter', we can better understand the setting, characters, and conflict. Clues help us predict what might happen next and make sense of the story. Remember to pay attention to the details and think critically about the information provided. Keep practicing and enjoy reading!</a:t>
            </a:r>
          </a:p>
        </p:txBody>
      </p:sp>
      <p:sp>
        <p:nvSpPr>
          <p:cNvPr id="3" name="TextBox 2"/>
          <p:cNvSpPr txBox="1"/>
          <p:nvPr/>
        </p:nvSpPr>
        <p:spPr>
          <a:xfrm>
            <a:off x="809625" y="4286250"/>
            <a:ext cx="7620000" cy="2857500"/>
          </a:xfrm>
          <a:prstGeom prst="rect">
            <a:avLst/>
          </a:prstGeom>
          <a:noFill/>
        </p:spPr>
        <p:txBody>
          <a:bodyPr lIns="91440" tIns="45720" rIns="91440" bIns="45720" rtlCol="0">
            <a:spAutoFit/>
          </a:bodyPr>
          <a:lstStyle/>
          <a:p>
            <a:pPr marL="0" marR="0" lvl="0" indent="0" algn="l" rtl="0" fontAlgn="base">
              <a:lnSpc>
                <a:spcPct val="100000"/>
              </a:lnSpc>
              <a:spcBef>
                <a:spcPts val="0"/>
              </a:spcBef>
              <a:spcAft>
                <a:spcPts val="0"/>
              </a:spcAft>
              <a:buClr>
                <a:srgbClr val="000000">
                  <a:alpha val="100000"/>
                </a:srgbClr>
              </a:buClr>
              <a:buFont typeface="Calibri"/>
              <a:buChar char="•"/>
            </a:pPr>
            <a:r>
              <a:rPr lang="en-US" sz="2000" u="none" spc="0">
                <a:solidFill>
                  <a:srgbClr val="000000">
                    <a:alpha val="100000"/>
                  </a:srgbClr>
                </a:solidFill>
                <a:latin typeface="Calibri"/>
              </a:rPr>
              <a:t>Why is it important to identify clues in a story?
What can clues in a story help us understand?
What should we do to improve our ability to identify clues?</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463</Words>
  <Application>Microsoft Office PowerPoint</Application>
  <PresentationFormat>On-screen Show (4:3)</PresentationFormat>
  <Paragraphs>18</Paragraphs>
  <Slides>6</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6</vt:i4>
      </vt:variant>
    </vt:vector>
  </HeadingPairs>
  <TitlesOfParts>
    <vt:vector size="8" baseType="lpstr">
      <vt:lpstr>Calibri</vt:lpstr>
      <vt:lpstr>Theme86</vt:lpstr>
      <vt:lpstr>PowerPoint Presentation</vt:lpstr>
      <vt:lpstr>PowerPoint Presentation</vt:lpstr>
      <vt:lpstr>PowerPoint Presentation</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Untitled Presentation</dc:title>
  <dc:subject/>
  <dc:creator>Unknown Creator</dc:creator>
  <cp:keywords/>
  <dc:description/>
  <cp:lastModifiedBy>Jools Butcher</cp:lastModifiedBy>
  <cp:revision>1</cp:revision>
  <dcterms:created xsi:type="dcterms:W3CDTF">2023-12-19T12:49:07Z</dcterms:created>
  <dcterms:modified xsi:type="dcterms:W3CDTF">2024-01-18T13:44:44Z</dcterms:modified>
  <cp:category/>
</cp:coreProperties>
</file>