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5" r:id="rId3"/>
    <p:sldId id="266" r:id="rId4"/>
    <p:sldId id="267" r:id="rId5"/>
    <p:sldId id="268" r:id="rId6"/>
    <p:sldId id="269" r:id="rId7"/>
    <p:sldId id="270" r:id="rId8"/>
  </p:sldIdLst>
  <p:sldSz cx="12188825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29" autoAdjust="0"/>
  </p:normalViewPr>
  <p:slideViewPr>
    <p:cSldViewPr showGuides="1">
      <p:cViewPr varScale="1">
        <p:scale>
          <a:sx n="114" d="100"/>
          <a:sy n="114" d="100"/>
        </p:scale>
        <p:origin x="474" y="10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1/27/2022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1/27/2022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1/27/2022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1/27/2022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1/27/2022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1/27/2022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1/27/2022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1/27/2022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1/27/2022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1/27/2022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1/27/2022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1/27/2022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1/27/2022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jpl.nasa.gov/multimedia/neo/spaceRock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file:///C:\Program%20Files%20(x86)\Celestia\celestia.ex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ux7Jb_EKmI&amp;t=3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arthhow.com/near-earth-objects-neo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Impact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/>
              <a:t>Lesson 4 </a:t>
            </a:r>
            <a:r>
              <a:rPr lang="it-IT" dirty="0"/>
              <a:t>– Near Earth Objects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 able to recall that asteroids and comets that come close to Earth are called Near Earth Objects or NEOs.</a:t>
            </a:r>
          </a:p>
          <a:p>
            <a:r>
              <a:rPr lang="en-GB" dirty="0"/>
              <a:t>Be able to explain that astronomers can predict if a NEO will hit Earth by studying its orbit/path.</a:t>
            </a:r>
          </a:p>
          <a:p>
            <a:r>
              <a:rPr lang="en-GB" dirty="0"/>
              <a:t>Be able to recall that the longer they study an NEO the more accurate their prediction.</a:t>
            </a:r>
          </a:p>
        </p:txBody>
      </p:sp>
    </p:spTree>
    <p:extLst>
      <p:ext uri="{BB962C8B-B14F-4D97-AF65-F5344CB8AC3E}">
        <p14:creationId xmlns:p14="http://schemas.microsoft.com/office/powerpoint/2010/main" val="41645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Near Earth Objects</a:t>
            </a:r>
          </a:p>
        </p:txBody>
      </p:sp>
      <p:pic>
        <p:nvPicPr>
          <p:cNvPr id="4" name="Content Placeholder 3">
            <a:hlinkClick r:id="rId2" tooltip="Open NEO Java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980728"/>
            <a:ext cx="3349697" cy="2230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909836" y="2348880"/>
            <a:ext cx="59766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Near Earth Objects are asteroids and comets that come close to our planet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Astronomers on Earth watch them closely using telescopes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They can calculate how fast they are moving and in which direction</a:t>
            </a:r>
          </a:p>
          <a:p>
            <a:endParaRPr lang="en-GB" sz="2400" dirty="0"/>
          </a:p>
        </p:txBody>
      </p:sp>
      <p:pic>
        <p:nvPicPr>
          <p:cNvPr id="7" name="Picture 6">
            <a:hlinkClick r:id="rId4" action="ppaction://program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4950" r="4086" b="16213"/>
          <a:stretch/>
        </p:blipFill>
        <p:spPr>
          <a:xfrm>
            <a:off x="6454452" y="3573016"/>
            <a:ext cx="3997769" cy="2633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222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atellite image of earth&#10;&#10;Description automatically generated with low confidence">
            <a:extLst>
              <a:ext uri="{FF2B5EF4-FFF2-40B4-BE49-F238E27FC236}">
                <a16:creationId xmlns:a16="http://schemas.microsoft.com/office/drawing/2014/main" id="{F0345D9D-2635-4429-B523-8BF3F903A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26" y="1681709"/>
            <a:ext cx="6304883" cy="3504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ontent Placeholder 5" descr="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D6C4CE23-D7AC-4A06-AFA1-CCA3BC3C7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56" y="4725144"/>
            <a:ext cx="854224" cy="854224"/>
          </a:xfrm>
        </p:spPr>
      </p:pic>
    </p:spTree>
    <p:extLst>
      <p:ext uri="{BB962C8B-B14F-4D97-AF65-F5344CB8AC3E}">
        <p14:creationId xmlns:p14="http://schemas.microsoft.com/office/powerpoint/2010/main" val="4650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30FDC-1687-4A70-AAE4-43FD88FE3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bit of reading …</a:t>
            </a:r>
          </a:p>
        </p:txBody>
      </p:sp>
      <p:pic>
        <p:nvPicPr>
          <p:cNvPr id="5" name="Picture 4" descr="A picture containing diagram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429D71A1-4467-4688-B727-E3FA91FBA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437" y="2276872"/>
            <a:ext cx="6457950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764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did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 able to recall that asteroids and comets that come close to Earth are called Near Earth Objects or NEOs.</a:t>
            </a:r>
          </a:p>
          <a:p>
            <a:r>
              <a:rPr lang="en-GB" dirty="0"/>
              <a:t>Be able to explain that astronomers can predict if a NEO will hit Earth by studying its orbit/path.</a:t>
            </a:r>
          </a:p>
          <a:p>
            <a:r>
              <a:rPr lang="en-GB" dirty="0"/>
              <a:t>Be able to recall that the longer they study an NEO the more accurate their prediction.</a:t>
            </a:r>
          </a:p>
        </p:txBody>
      </p:sp>
    </p:spTree>
    <p:extLst>
      <p:ext uri="{BB962C8B-B14F-4D97-AF65-F5344CB8AC3E}">
        <p14:creationId xmlns:p14="http://schemas.microsoft.com/office/powerpoint/2010/main" val="390600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173</Words>
  <Application>Microsoft Office PowerPoint</Application>
  <PresentationFormat>Custom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Corbel</vt:lpstr>
      <vt:lpstr>Digital Blue Tunnel 16x9</vt:lpstr>
      <vt:lpstr>Deep Impact</vt:lpstr>
      <vt:lpstr>Objectives</vt:lpstr>
      <vt:lpstr>Near Earth Objects</vt:lpstr>
      <vt:lpstr>PowerPoint Presentation</vt:lpstr>
      <vt:lpstr>A bit of reading …</vt:lpstr>
      <vt:lpstr>How did we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2015-09-06T13:04:47Z</dcterms:created>
  <dcterms:modified xsi:type="dcterms:W3CDTF">2022-01-27T10:39:19Z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